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47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7D39-74F0-4040-B1AE-4A67ED164870}" type="datetimeFigureOut">
              <a:rPr lang="id-ID" smtClean="0"/>
              <a:t>01/12/2022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6EAA-EAF1-453C-9881-50FCECB7CC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592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Slide layout">
    <p:bg>
      <p:bgPr>
        <a:gradFill>
          <a:gsLst>
            <a:gs pos="0">
              <a:schemeClr val="accent2">
                <a:lumMod val="80000"/>
                <a:lumOff val="20000"/>
              </a:schemeClr>
            </a:gs>
            <a:gs pos="100000">
              <a:schemeClr val="accent6">
                <a:lumMod val="80000"/>
                <a:lumOff val="2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88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77D39-74F0-4040-B1AE-4A67ED164870}" type="datetimeFigureOut">
              <a:rPr lang="id-ID" smtClean="0"/>
              <a:t>01/12/2022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66EAA-EAF1-453C-9881-50FCECB7CC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328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51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8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9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88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55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85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latin typeface="Bebas Neue" panose="00000500000000000000" pitchFamily="2" charset="0"/>
              </a:rPr>
              <a:t>Metode pembayaran dalam program blangkon jateng</a:t>
            </a:r>
            <a:endParaRPr lang="id-ID" dirty="0">
              <a:latin typeface="Bebas Neu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mtClean="0">
                <a:latin typeface="Bebas Neue" panose="00000500000000000000" pitchFamily="2" charset="0"/>
              </a:rPr>
              <a:t>Fitur pembayaran pajak </a:t>
            </a:r>
            <a:br>
              <a:rPr lang="id-ID" smtClean="0">
                <a:latin typeface="Bebas Neue" panose="00000500000000000000" pitchFamily="2" charset="0"/>
              </a:rPr>
            </a:br>
            <a:r>
              <a:rPr lang="id-ID" smtClean="0">
                <a:latin typeface="Bebas Neue" panose="00000500000000000000" pitchFamily="2" charset="0"/>
              </a:rPr>
              <a:t>dalam program blangkon jateng</a:t>
            </a:r>
            <a:endParaRPr lang="id-ID" dirty="0">
              <a:latin typeface="Bebas Neu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02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0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52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6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Bebas Neue" panose="00000500000000000000" pitchFamily="2" charset="0"/>
              </a:rPr>
              <a:t>Tujuan Program Blangkon Jateng</a:t>
            </a:r>
            <a:endParaRPr lang="id-ID" dirty="0">
              <a:solidFill>
                <a:srgbClr val="C00000"/>
              </a:solidFill>
              <a:latin typeface="Bebas Neu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01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14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65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46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15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69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09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8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9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1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786" y="0"/>
            <a:ext cx="13387007" cy="3891156"/>
          </a:xfrm>
          <a:prstGeom prst="rect">
            <a:avLst/>
          </a:prstGeom>
        </p:spPr>
      </p:pic>
      <p:sp>
        <p:nvSpPr>
          <p:cNvPr id="146" name="Down Arrow 145"/>
          <p:cNvSpPr/>
          <p:nvPr/>
        </p:nvSpPr>
        <p:spPr>
          <a:xfrm>
            <a:off x="2611315" y="3297116"/>
            <a:ext cx="404446" cy="67700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lowchart: Process 146"/>
          <p:cNvSpPr/>
          <p:nvPr/>
        </p:nvSpPr>
        <p:spPr>
          <a:xfrm>
            <a:off x="1519588" y="4062139"/>
            <a:ext cx="5245345" cy="2321169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60" y="4035669"/>
            <a:ext cx="2495693" cy="11255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85" y="4598423"/>
            <a:ext cx="1028731" cy="1062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316" y="4590354"/>
            <a:ext cx="1062570" cy="1062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86" y="4590354"/>
            <a:ext cx="1055760" cy="1062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" r="5831"/>
          <a:stretch/>
        </p:blipFill>
        <p:spPr bwMode="auto">
          <a:xfrm>
            <a:off x="7579855" y="4598423"/>
            <a:ext cx="1047730" cy="1074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89" y="3302593"/>
            <a:ext cx="4998107" cy="2956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t="7045" r="16298" b="380"/>
          <a:stretch/>
        </p:blipFill>
        <p:spPr bwMode="auto">
          <a:xfrm>
            <a:off x="7189330" y="3768893"/>
            <a:ext cx="4493565" cy="3070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8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0169E-6 7.40741E-7 L -0.42724 0.087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62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7.40741E-7 L -0.4418 0.087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3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03 -0.00139 L -0.46432 0.085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0.00694 L -0.4875 0.0861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9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6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Custom</PresentationFormat>
  <Paragraphs>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Tujuan Program Blangkon Jateng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Metode pembayaran dalam program blangkon jateng</vt:lpstr>
      <vt:lpstr>Fitur pembayaran pajak  dalam program blangkon jateng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2022-12-01T14:26:30Z</dcterms:created>
  <dcterms:modified xsi:type="dcterms:W3CDTF">2022-12-01T14:27:01Z</dcterms:modified>
</cp:coreProperties>
</file>