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24"/>
  </p:notesMasterIdLst>
  <p:sldIdLst>
    <p:sldId id="352" r:id="rId2"/>
    <p:sldId id="887" r:id="rId3"/>
    <p:sldId id="893" r:id="rId4"/>
    <p:sldId id="888" r:id="rId5"/>
    <p:sldId id="855" r:id="rId6"/>
    <p:sldId id="845" r:id="rId7"/>
    <p:sldId id="876" r:id="rId8"/>
    <p:sldId id="871" r:id="rId9"/>
    <p:sldId id="874" r:id="rId10"/>
    <p:sldId id="332" r:id="rId11"/>
    <p:sldId id="873" r:id="rId12"/>
    <p:sldId id="880" r:id="rId13"/>
    <p:sldId id="310" r:id="rId14"/>
    <p:sldId id="864" r:id="rId15"/>
    <p:sldId id="882" r:id="rId16"/>
    <p:sldId id="881" r:id="rId17"/>
    <p:sldId id="883" r:id="rId18"/>
    <p:sldId id="884" r:id="rId19"/>
    <p:sldId id="271" r:id="rId20"/>
    <p:sldId id="895" r:id="rId21"/>
    <p:sldId id="894" r:id="rId22"/>
    <p:sldId id="8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log" initials="k" lastIdx="1" clrIdx="0">
    <p:extLst>
      <p:ext uri="{19B8F6BF-5375-455C-9EA6-DF929625EA0E}">
        <p15:presenceInfo xmlns="" xmlns:p15="http://schemas.microsoft.com/office/powerpoint/2012/main" userId="katalo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DBC6"/>
    <a:srgbClr val="FCD4F5"/>
    <a:srgbClr val="FDE7F9"/>
    <a:srgbClr val="01FF0D"/>
    <a:srgbClr val="FD4DE8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rnd">
              <a:solidFill>
                <a:schemeClr val="accent4"/>
              </a:solidFill>
              <a:prstDash val="solid"/>
              <a:round/>
            </a:ln>
          </a:left>
          <a:right>
            <a:ln w="12700" cap="rnd">
              <a:solidFill>
                <a:schemeClr val="accent4"/>
              </a:solidFill>
              <a:prstDash val="solid"/>
              <a:round/>
            </a:ln>
          </a:right>
          <a:top>
            <a:ln w="12700" cap="rnd">
              <a:solidFill>
                <a:schemeClr val="accent4"/>
              </a:solidFill>
              <a:prstDash val="solid"/>
              <a:round/>
            </a:ln>
          </a:top>
          <a:bottom>
            <a:ln w="12700" cap="rnd">
              <a:solidFill>
                <a:schemeClr val="accent4"/>
              </a:solidFill>
              <a:prstDash val="solid"/>
              <a:round/>
            </a:ln>
          </a:bottom>
          <a:insideH>
            <a:ln w="12700" cap="rnd">
              <a:solidFill>
                <a:schemeClr val="accent4"/>
              </a:solidFill>
              <a:prstDash val="solid"/>
              <a:round/>
            </a:ln>
          </a:insideH>
          <a:insideV>
            <a:ln w="12700" cap="rnd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rnd">
              <a:solidFill>
                <a:schemeClr val="accent4"/>
              </a:solidFill>
              <a:prstDash val="solid"/>
              <a:round/>
            </a:ln>
          </a:left>
          <a:right>
            <a:ln w="19050" cap="rnd">
              <a:solidFill>
                <a:schemeClr val="accent4"/>
              </a:solidFill>
              <a:prstDash val="solid"/>
              <a:round/>
            </a:ln>
          </a:right>
          <a:top>
            <a:ln w="12700" cap="rnd">
              <a:solidFill>
                <a:schemeClr val="accent4"/>
              </a:solidFill>
              <a:prstDash val="solid"/>
              <a:round/>
            </a:ln>
          </a:top>
          <a:bottom>
            <a:ln w="12700" cap="rnd">
              <a:solidFill>
                <a:schemeClr val="accent4"/>
              </a:solidFill>
              <a:prstDash val="solid"/>
              <a:round/>
            </a:ln>
          </a:bottom>
          <a:insideH>
            <a:ln w="12700" cap="rnd">
              <a:solidFill>
                <a:schemeClr val="accent4"/>
              </a:solidFill>
              <a:prstDash val="solid"/>
              <a:round/>
            </a:ln>
          </a:insideH>
          <a:insideV>
            <a:ln w="12700" cap="rnd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4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9050" cap="rnd">
              <a:solidFill>
                <a:schemeClr val="accent4"/>
              </a:solidFill>
              <a:prstDash val="solid"/>
              <a:round/>
            </a:ln>
          </a:top>
          <a:bottom>
            <a:ln w="19050" cap="rnd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rnd">
              <a:solidFill>
                <a:schemeClr val="accent4"/>
              </a:solidFill>
              <a:prstDash val="solid"/>
              <a:round/>
            </a:ln>
          </a:top>
          <a:bottom>
            <a:ln w="19050" cap="rnd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rnd">
              <a:solidFill>
                <a:srgbClr val="E4BCBB"/>
              </a:solidFill>
              <a:prstDash val="solid"/>
              <a:round/>
            </a:ln>
          </a:left>
          <a:right>
            <a:ln w="19050" cap="rnd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9050" cap="rnd">
              <a:solidFill>
                <a:srgbClr val="FFFFFF"/>
              </a:solidFill>
              <a:prstDash val="solid"/>
              <a:round/>
            </a:ln>
          </a:top>
          <a:bottom>
            <a:ln w="12700" cap="rnd">
              <a:solidFill>
                <a:srgbClr val="E4BCB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rnd">
              <a:solidFill>
                <a:srgbClr val="E4BCBB"/>
              </a:solidFill>
              <a:prstDash val="solid"/>
              <a:round/>
            </a:ln>
          </a:top>
          <a:bottom>
            <a:ln w="25400" cap="rnd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9CB"/>
          </a:solidFill>
        </a:fill>
      </a:tcStyle>
    </a:wholeTbl>
    <a:band2H>
      <a:tcTxStyle/>
      <a:tcStyle>
        <a:tcBdr/>
        <a:fill>
          <a:solidFill>
            <a:srgbClr val="EE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6CB"/>
          </a:solidFill>
        </a:fill>
      </a:tcStyle>
    </a:wholeTbl>
    <a:band2H>
      <a:tcTxStyle/>
      <a:tcStyle>
        <a:tcBdr/>
        <a:fill>
          <a:solidFill>
            <a:srgbClr val="FA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47" autoAdjust="0"/>
  </p:normalViewPr>
  <p:slideViewPr>
    <p:cSldViewPr snapToGrid="0">
      <p:cViewPr>
        <p:scale>
          <a:sx n="73" d="100"/>
          <a:sy n="73" d="100"/>
        </p:scale>
        <p:origin x="-6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A4202-7E63-1E4F-BC6F-17E34934FCFB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C80822-7D25-2D45-A3B2-BB3D1F191E33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8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Digitalisasi</a:t>
          </a:r>
          <a:r>
            <a:rPr lang="en-US" sz="18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8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Pengadaan</a:t>
          </a:r>
          <a:r>
            <a:rPr lang="en-US" sz="18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8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Langsung</a:t>
          </a:r>
          <a:endParaRPr lang="en-US" sz="1800" b="0" i="0" dirty="0">
            <a:solidFill>
              <a:schemeClr val="accent1">
                <a:lumMod val="50000"/>
              </a:schemeClr>
            </a:solidFill>
            <a:latin typeface="Candara" panose="020E0502030303020204" pitchFamily="34" charset="0"/>
            <a:ea typeface="Arial" charset="0"/>
            <a:cs typeface="Arial" charset="0"/>
          </a:endParaRPr>
        </a:p>
      </dgm:t>
    </dgm:pt>
    <dgm:pt modelId="{29331B98-EE4C-8A4C-B661-AEE40A1162CE}" type="parTrans" cxnId="{954BE839-EE5D-1E45-9DD5-55D0F0553B15}">
      <dgm:prSet/>
      <dgm:spPr/>
      <dgm:t>
        <a:bodyPr/>
        <a:lstStyle/>
        <a:p>
          <a:endParaRPr lang="en-US" sz="1800" b="0" i="0">
            <a:latin typeface="Arial" charset="0"/>
            <a:ea typeface="Arial" charset="0"/>
            <a:cs typeface="Arial" charset="0"/>
          </a:endParaRPr>
        </a:p>
      </dgm:t>
    </dgm:pt>
    <dgm:pt modelId="{FBA39ACC-043D-8F4B-9B24-9601B037D08D}" type="sibTrans" cxnId="{954BE839-EE5D-1E45-9DD5-55D0F0553B15}">
      <dgm:prSet/>
      <dgm:spPr/>
      <dgm:t>
        <a:bodyPr/>
        <a:lstStyle/>
        <a:p>
          <a:endParaRPr lang="en-US" sz="1800" b="0" i="0">
            <a:latin typeface="Arial" charset="0"/>
            <a:ea typeface="Arial" charset="0"/>
            <a:cs typeface="Arial" charset="0"/>
          </a:endParaRPr>
        </a:p>
      </dgm:t>
    </dgm:pt>
    <dgm:pt modelId="{2D020D3C-D6EA-064C-9A2F-52CB059FFC0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8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Zero markup </a:t>
          </a:r>
          <a:r>
            <a:rPr lang="en-US" sz="18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dan</a:t>
          </a:r>
          <a:r>
            <a:rPr lang="en-US" sz="18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8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transaksi</a:t>
          </a:r>
          <a:r>
            <a:rPr lang="en-US" sz="18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8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fiktif</a:t>
          </a:r>
          <a:endParaRPr lang="en-US" sz="1800" b="0" i="0" dirty="0">
            <a:solidFill>
              <a:schemeClr val="accent1">
                <a:lumMod val="50000"/>
              </a:schemeClr>
            </a:solidFill>
            <a:latin typeface="Candara" panose="020E0502030303020204" pitchFamily="34" charset="0"/>
            <a:ea typeface="Arial" charset="0"/>
            <a:cs typeface="Arial" charset="0"/>
          </a:endParaRPr>
        </a:p>
      </dgm:t>
    </dgm:pt>
    <dgm:pt modelId="{0E7FD6F6-3C38-8A46-91FE-64F9AECCDB12}" type="parTrans" cxnId="{F7C4E719-CD74-D746-9E0C-ADF06A3D6160}">
      <dgm:prSet/>
      <dgm:spPr/>
      <dgm:t>
        <a:bodyPr/>
        <a:lstStyle/>
        <a:p>
          <a:endParaRPr lang="en-US" sz="1800" b="0" i="0">
            <a:latin typeface="Arial" charset="0"/>
            <a:ea typeface="Arial" charset="0"/>
            <a:cs typeface="Arial" charset="0"/>
          </a:endParaRPr>
        </a:p>
      </dgm:t>
    </dgm:pt>
    <dgm:pt modelId="{1BCBAFEF-60C0-6843-AE66-7D510ABBBBFB}" type="sibTrans" cxnId="{F7C4E719-CD74-D746-9E0C-ADF06A3D6160}">
      <dgm:prSet/>
      <dgm:spPr/>
      <dgm:t>
        <a:bodyPr/>
        <a:lstStyle/>
        <a:p>
          <a:endParaRPr lang="en-US" sz="1800" b="0" i="0">
            <a:latin typeface="Arial" charset="0"/>
            <a:ea typeface="Arial" charset="0"/>
            <a:cs typeface="Arial" charset="0"/>
          </a:endParaRPr>
        </a:p>
      </dgm:t>
    </dgm:pt>
    <dgm:pt modelId="{502FC6ED-2FE8-4E4A-8345-D1B125FF4A60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Transparansi</a:t>
          </a:r>
          <a:r>
            <a:rPr lang="en-US" sz="18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, </a:t>
          </a:r>
          <a:r>
            <a:rPr lang="en-US" sz="18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semua</a:t>
          </a:r>
          <a:r>
            <a:rPr lang="en-US" sz="18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8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transaksi</a:t>
          </a:r>
          <a:r>
            <a:rPr lang="en-US" sz="18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8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tercatat</a:t>
          </a:r>
          <a:endParaRPr lang="en-US" sz="1800" b="0" i="0" dirty="0">
            <a:solidFill>
              <a:schemeClr val="accent1">
                <a:lumMod val="50000"/>
              </a:schemeClr>
            </a:solidFill>
            <a:latin typeface="Candara" panose="020E0502030303020204" pitchFamily="34" charset="0"/>
            <a:ea typeface="Arial" charset="0"/>
            <a:cs typeface="Arial" charset="0"/>
          </a:endParaRPr>
        </a:p>
      </dgm:t>
    </dgm:pt>
    <dgm:pt modelId="{1EF0D0A7-48CE-8C44-A0C4-BA27814E91A4}" type="parTrans" cxnId="{59C4E996-881D-F948-86F2-E9B613CF314A}">
      <dgm:prSet/>
      <dgm:spPr/>
      <dgm:t>
        <a:bodyPr/>
        <a:lstStyle/>
        <a:p>
          <a:endParaRPr lang="en-US" sz="1800" b="0" i="0">
            <a:latin typeface="Arial" charset="0"/>
            <a:ea typeface="Arial" charset="0"/>
            <a:cs typeface="Arial" charset="0"/>
          </a:endParaRPr>
        </a:p>
      </dgm:t>
    </dgm:pt>
    <dgm:pt modelId="{1DE8B5CE-5B12-C949-AE51-DDBD8A2A3154}" type="sibTrans" cxnId="{59C4E996-881D-F948-86F2-E9B613CF314A}">
      <dgm:prSet/>
      <dgm:spPr/>
      <dgm:t>
        <a:bodyPr/>
        <a:lstStyle/>
        <a:p>
          <a:endParaRPr lang="en-US" sz="1800" b="0" i="0">
            <a:latin typeface="Arial" charset="0"/>
            <a:ea typeface="Arial" charset="0"/>
            <a:cs typeface="Arial" charset="0"/>
          </a:endParaRPr>
        </a:p>
      </dgm:t>
    </dgm:pt>
    <dgm:pt modelId="{85A349D6-8AA8-1041-B364-3F725F07C393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8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Keterlibatan</a:t>
          </a:r>
          <a:r>
            <a:rPr lang="en-US" sz="18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UMKM</a:t>
          </a:r>
          <a:endParaRPr lang="en-US" sz="1800" b="0" i="0" dirty="0">
            <a:solidFill>
              <a:schemeClr val="accent1">
                <a:lumMod val="50000"/>
              </a:schemeClr>
            </a:solidFill>
            <a:latin typeface="Candara" panose="020E0502030303020204" pitchFamily="34" charset="0"/>
            <a:ea typeface="Arial" charset="0"/>
            <a:cs typeface="Arial" charset="0"/>
          </a:endParaRPr>
        </a:p>
      </dgm:t>
    </dgm:pt>
    <dgm:pt modelId="{43A39D91-C874-104E-A6E8-DABDA5B9C201}" type="parTrans" cxnId="{05CD0796-74E8-3249-8124-893E80A86D20}">
      <dgm:prSet/>
      <dgm:spPr/>
      <dgm:t>
        <a:bodyPr/>
        <a:lstStyle/>
        <a:p>
          <a:endParaRPr lang="en-US" sz="1800" b="0" i="0">
            <a:latin typeface="Arial" charset="0"/>
            <a:ea typeface="Arial" charset="0"/>
            <a:cs typeface="Arial" charset="0"/>
          </a:endParaRPr>
        </a:p>
      </dgm:t>
    </dgm:pt>
    <dgm:pt modelId="{4781FF5F-7AF5-D545-8353-65171F35E79F}" type="sibTrans" cxnId="{05CD0796-74E8-3249-8124-893E80A86D20}">
      <dgm:prSet/>
      <dgm:spPr/>
      <dgm:t>
        <a:bodyPr/>
        <a:lstStyle/>
        <a:p>
          <a:endParaRPr lang="en-US" sz="1800" b="0" i="0">
            <a:latin typeface="Arial" charset="0"/>
            <a:ea typeface="Arial" charset="0"/>
            <a:cs typeface="Arial" charset="0"/>
          </a:endParaRPr>
        </a:p>
      </dgm:t>
    </dgm:pt>
    <dgm:pt modelId="{7312CCAF-2ED6-EF47-8B0E-45BA6B51A6BB}">
      <dgm:prSet custT="1"/>
      <dgm:spPr>
        <a:solidFill>
          <a:srgbClr val="FDE7F9"/>
        </a:solidFill>
      </dgm:spPr>
      <dgm:t>
        <a:bodyPr/>
        <a:lstStyle/>
        <a:p>
          <a:r>
            <a:rPr lang="en-US" sz="18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Direct Payment  </a:t>
          </a:r>
          <a:r>
            <a:rPr lang="en-US" sz="18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dan</a:t>
          </a:r>
          <a:r>
            <a:rPr lang="en-US" sz="18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auditable </a:t>
          </a:r>
          <a:r>
            <a:rPr lang="en-US" sz="18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dan</a:t>
          </a:r>
          <a:r>
            <a:rPr lang="en-US" sz="18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8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mudah</a:t>
          </a:r>
          <a:r>
            <a:rPr lang="en-US" sz="18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di monitor </a:t>
          </a:r>
          <a:endParaRPr lang="en-US" sz="1800" b="0" i="0" dirty="0">
            <a:solidFill>
              <a:schemeClr val="accent1">
                <a:lumMod val="50000"/>
              </a:schemeClr>
            </a:solidFill>
            <a:latin typeface="Candara" panose="020E0502030303020204" pitchFamily="34" charset="0"/>
            <a:ea typeface="Arial" charset="0"/>
            <a:cs typeface="Arial" charset="0"/>
          </a:endParaRPr>
        </a:p>
      </dgm:t>
    </dgm:pt>
    <dgm:pt modelId="{3C777EC3-2836-8943-9174-3B3F8A7A1019}" type="parTrans" cxnId="{FD2BA8CE-EAD4-1847-BCC1-5E05624871D7}">
      <dgm:prSet/>
      <dgm:spPr/>
      <dgm:t>
        <a:bodyPr/>
        <a:lstStyle/>
        <a:p>
          <a:endParaRPr lang="en-US" sz="1800" b="0" i="0">
            <a:latin typeface="Arial" charset="0"/>
            <a:ea typeface="Arial" charset="0"/>
            <a:cs typeface="Arial" charset="0"/>
          </a:endParaRPr>
        </a:p>
      </dgm:t>
    </dgm:pt>
    <dgm:pt modelId="{ED7DBABC-7866-9640-BFBD-DD15AB2C7679}" type="sibTrans" cxnId="{FD2BA8CE-EAD4-1847-BCC1-5E05624871D7}">
      <dgm:prSet/>
      <dgm:spPr/>
      <dgm:t>
        <a:bodyPr/>
        <a:lstStyle/>
        <a:p>
          <a:endParaRPr lang="en-US" sz="1800" b="0" i="0">
            <a:latin typeface="Arial" charset="0"/>
            <a:ea typeface="Arial" charset="0"/>
            <a:cs typeface="Arial" charset="0"/>
          </a:endParaRPr>
        </a:p>
      </dgm:t>
    </dgm:pt>
    <dgm:pt modelId="{A00FCE97-A3D3-4243-A976-A27EECF98D6C}" type="pres">
      <dgm:prSet presAssocID="{A43A4202-7E63-1E4F-BC6F-17E34934FC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C40B3339-6D59-F846-A3E3-16F750E4FBA5}" type="pres">
      <dgm:prSet presAssocID="{A43A4202-7E63-1E4F-BC6F-17E34934FCFB}" presName="Name1" presStyleCnt="0"/>
      <dgm:spPr/>
    </dgm:pt>
    <dgm:pt modelId="{D1BDEAF2-32E0-304C-B019-300DAE824D83}" type="pres">
      <dgm:prSet presAssocID="{A43A4202-7E63-1E4F-BC6F-17E34934FCFB}" presName="cycle" presStyleCnt="0"/>
      <dgm:spPr/>
    </dgm:pt>
    <dgm:pt modelId="{D43D3D51-ED8A-5F42-983E-51F76EE13062}" type="pres">
      <dgm:prSet presAssocID="{A43A4202-7E63-1E4F-BC6F-17E34934FCFB}" presName="srcNode" presStyleLbl="node1" presStyleIdx="0" presStyleCnt="5"/>
      <dgm:spPr/>
    </dgm:pt>
    <dgm:pt modelId="{646330D9-6911-6142-92A3-ABD5478F244E}" type="pres">
      <dgm:prSet presAssocID="{A43A4202-7E63-1E4F-BC6F-17E34934FCFB}" presName="conn" presStyleLbl="parChTrans1D2" presStyleIdx="0" presStyleCnt="1"/>
      <dgm:spPr/>
      <dgm:t>
        <a:bodyPr/>
        <a:lstStyle/>
        <a:p>
          <a:endParaRPr lang="id-ID"/>
        </a:p>
      </dgm:t>
    </dgm:pt>
    <dgm:pt modelId="{943DAFA6-64C0-F642-93E8-E077E33D0C11}" type="pres">
      <dgm:prSet presAssocID="{A43A4202-7E63-1E4F-BC6F-17E34934FCFB}" presName="extraNode" presStyleLbl="node1" presStyleIdx="0" presStyleCnt="5"/>
      <dgm:spPr/>
    </dgm:pt>
    <dgm:pt modelId="{4CD39E7A-8E06-C248-89FF-B9488D0234B4}" type="pres">
      <dgm:prSet presAssocID="{A43A4202-7E63-1E4F-BC6F-17E34934FCFB}" presName="dstNode" presStyleLbl="node1" presStyleIdx="0" presStyleCnt="5"/>
      <dgm:spPr/>
    </dgm:pt>
    <dgm:pt modelId="{88CC2E46-61B0-C541-A5D0-19BFB8BA9F82}" type="pres">
      <dgm:prSet presAssocID="{FDC80822-7D25-2D45-A3B2-BB3D1F191E3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88C763-D660-1B41-BF6A-08204A091E9F}" type="pres">
      <dgm:prSet presAssocID="{FDC80822-7D25-2D45-A3B2-BB3D1F191E33}" presName="accent_1" presStyleCnt="0"/>
      <dgm:spPr/>
    </dgm:pt>
    <dgm:pt modelId="{E6EC3B73-0894-8644-9BC1-C952DE329476}" type="pres">
      <dgm:prSet presAssocID="{FDC80822-7D25-2D45-A3B2-BB3D1F191E33}" presName="accentRepeatNode" presStyleLbl="solidFgAcc1" presStyleIdx="0" presStyleCnt="5"/>
      <dgm:spPr/>
    </dgm:pt>
    <dgm:pt modelId="{DBAF27F1-A25A-3C4E-B104-676729A5DCE4}" type="pres">
      <dgm:prSet presAssocID="{2D020D3C-D6EA-064C-9A2F-52CB059FFC0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2F3C5B-B0BC-3440-8611-6633CE077C77}" type="pres">
      <dgm:prSet presAssocID="{2D020D3C-D6EA-064C-9A2F-52CB059FFC0B}" presName="accent_2" presStyleCnt="0"/>
      <dgm:spPr/>
    </dgm:pt>
    <dgm:pt modelId="{56BDB6A2-3B2A-1643-BB39-499DB75E9D32}" type="pres">
      <dgm:prSet presAssocID="{2D020D3C-D6EA-064C-9A2F-52CB059FFC0B}" presName="accentRepeatNode" presStyleLbl="solidFgAcc1" presStyleIdx="1" presStyleCnt="5"/>
      <dgm:spPr/>
    </dgm:pt>
    <dgm:pt modelId="{42EDA03C-8D06-1843-AC1C-FBBE9ABFEC58}" type="pres">
      <dgm:prSet presAssocID="{502FC6ED-2FE8-4E4A-8345-D1B125FF4A6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9142AA-4993-BE49-9813-790067AA359E}" type="pres">
      <dgm:prSet presAssocID="{502FC6ED-2FE8-4E4A-8345-D1B125FF4A60}" presName="accent_3" presStyleCnt="0"/>
      <dgm:spPr/>
    </dgm:pt>
    <dgm:pt modelId="{4B45085A-3168-5D47-B558-34CF98E99A81}" type="pres">
      <dgm:prSet presAssocID="{502FC6ED-2FE8-4E4A-8345-D1B125FF4A60}" presName="accentRepeatNode" presStyleLbl="solidFgAcc1" presStyleIdx="2" presStyleCnt="5"/>
      <dgm:spPr/>
    </dgm:pt>
    <dgm:pt modelId="{35EAE9B5-DDF1-F745-BEDF-96ADFC46DC31}" type="pres">
      <dgm:prSet presAssocID="{85A349D6-8AA8-1041-B364-3F725F07C39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B75F6E-7819-2545-9993-F039BF985B12}" type="pres">
      <dgm:prSet presAssocID="{85A349D6-8AA8-1041-B364-3F725F07C393}" presName="accent_4" presStyleCnt="0"/>
      <dgm:spPr/>
    </dgm:pt>
    <dgm:pt modelId="{474B2DD7-0377-8C4A-965A-81325A2CF256}" type="pres">
      <dgm:prSet presAssocID="{85A349D6-8AA8-1041-B364-3F725F07C393}" presName="accentRepeatNode" presStyleLbl="solidFgAcc1" presStyleIdx="3" presStyleCnt="5"/>
      <dgm:spPr/>
    </dgm:pt>
    <dgm:pt modelId="{F228BEFF-1FF2-4E4D-985B-398CFE02A83D}" type="pres">
      <dgm:prSet presAssocID="{7312CCAF-2ED6-EF47-8B0E-45BA6B51A6B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65DE9E-7C42-7A42-A9C9-0AFC8D2548D9}" type="pres">
      <dgm:prSet presAssocID="{7312CCAF-2ED6-EF47-8B0E-45BA6B51A6BB}" presName="accent_5" presStyleCnt="0"/>
      <dgm:spPr/>
    </dgm:pt>
    <dgm:pt modelId="{181CE4FF-ECD2-8446-933A-053880DD3FB9}" type="pres">
      <dgm:prSet presAssocID="{7312CCAF-2ED6-EF47-8B0E-45BA6B51A6BB}" presName="accentRepeatNode" presStyleLbl="solidFgAcc1" presStyleIdx="4" presStyleCnt="5"/>
      <dgm:spPr/>
    </dgm:pt>
  </dgm:ptLst>
  <dgm:cxnLst>
    <dgm:cxn modelId="{FD2BA8CE-EAD4-1847-BCC1-5E05624871D7}" srcId="{A43A4202-7E63-1E4F-BC6F-17E34934FCFB}" destId="{7312CCAF-2ED6-EF47-8B0E-45BA6B51A6BB}" srcOrd="4" destOrd="0" parTransId="{3C777EC3-2836-8943-9174-3B3F8A7A1019}" sibTransId="{ED7DBABC-7866-9640-BFBD-DD15AB2C7679}"/>
    <dgm:cxn modelId="{05CD0796-74E8-3249-8124-893E80A86D20}" srcId="{A43A4202-7E63-1E4F-BC6F-17E34934FCFB}" destId="{85A349D6-8AA8-1041-B364-3F725F07C393}" srcOrd="3" destOrd="0" parTransId="{43A39D91-C874-104E-A6E8-DABDA5B9C201}" sibTransId="{4781FF5F-7AF5-D545-8353-65171F35E79F}"/>
    <dgm:cxn modelId="{02F4A637-A6F9-4CA9-A34D-3C28868364FE}" type="presOf" srcId="{7312CCAF-2ED6-EF47-8B0E-45BA6B51A6BB}" destId="{F228BEFF-1FF2-4E4D-985B-398CFE02A83D}" srcOrd="0" destOrd="0" presId="urn:microsoft.com/office/officeart/2008/layout/VerticalCurvedList"/>
    <dgm:cxn modelId="{F7C4E719-CD74-D746-9E0C-ADF06A3D6160}" srcId="{A43A4202-7E63-1E4F-BC6F-17E34934FCFB}" destId="{2D020D3C-D6EA-064C-9A2F-52CB059FFC0B}" srcOrd="1" destOrd="0" parTransId="{0E7FD6F6-3C38-8A46-91FE-64F9AECCDB12}" sibTransId="{1BCBAFEF-60C0-6843-AE66-7D510ABBBBFB}"/>
    <dgm:cxn modelId="{6227A48E-1A48-43E9-AF6E-F58AB52A475F}" type="presOf" srcId="{85A349D6-8AA8-1041-B364-3F725F07C393}" destId="{35EAE9B5-DDF1-F745-BEDF-96ADFC46DC31}" srcOrd="0" destOrd="0" presId="urn:microsoft.com/office/officeart/2008/layout/VerticalCurvedList"/>
    <dgm:cxn modelId="{6E164D04-F4F5-4E4F-941D-37C70D49A370}" type="presOf" srcId="{2D020D3C-D6EA-064C-9A2F-52CB059FFC0B}" destId="{DBAF27F1-A25A-3C4E-B104-676729A5DCE4}" srcOrd="0" destOrd="0" presId="urn:microsoft.com/office/officeart/2008/layout/VerticalCurvedList"/>
    <dgm:cxn modelId="{59C4E996-881D-F948-86F2-E9B613CF314A}" srcId="{A43A4202-7E63-1E4F-BC6F-17E34934FCFB}" destId="{502FC6ED-2FE8-4E4A-8345-D1B125FF4A60}" srcOrd="2" destOrd="0" parTransId="{1EF0D0A7-48CE-8C44-A0C4-BA27814E91A4}" sibTransId="{1DE8B5CE-5B12-C949-AE51-DDBD8A2A3154}"/>
    <dgm:cxn modelId="{A44B2079-CEF6-4498-92B8-A51B0291EEF7}" type="presOf" srcId="{FBA39ACC-043D-8F4B-9B24-9601B037D08D}" destId="{646330D9-6911-6142-92A3-ABD5478F244E}" srcOrd="0" destOrd="0" presId="urn:microsoft.com/office/officeart/2008/layout/VerticalCurvedList"/>
    <dgm:cxn modelId="{8A977643-9C05-4841-8966-4C71D0EFC35E}" type="presOf" srcId="{A43A4202-7E63-1E4F-BC6F-17E34934FCFB}" destId="{A00FCE97-A3D3-4243-A976-A27EECF98D6C}" srcOrd="0" destOrd="0" presId="urn:microsoft.com/office/officeart/2008/layout/VerticalCurvedList"/>
    <dgm:cxn modelId="{8E66AC12-44D3-4897-AFEF-D89F50CB5167}" type="presOf" srcId="{FDC80822-7D25-2D45-A3B2-BB3D1F191E33}" destId="{88CC2E46-61B0-C541-A5D0-19BFB8BA9F82}" srcOrd="0" destOrd="0" presId="urn:microsoft.com/office/officeart/2008/layout/VerticalCurvedList"/>
    <dgm:cxn modelId="{954BE839-EE5D-1E45-9DD5-55D0F0553B15}" srcId="{A43A4202-7E63-1E4F-BC6F-17E34934FCFB}" destId="{FDC80822-7D25-2D45-A3B2-BB3D1F191E33}" srcOrd="0" destOrd="0" parTransId="{29331B98-EE4C-8A4C-B661-AEE40A1162CE}" sibTransId="{FBA39ACC-043D-8F4B-9B24-9601B037D08D}"/>
    <dgm:cxn modelId="{C6726F69-0648-47B0-8807-5CE93044E0DA}" type="presOf" srcId="{502FC6ED-2FE8-4E4A-8345-D1B125FF4A60}" destId="{42EDA03C-8D06-1843-AC1C-FBBE9ABFEC58}" srcOrd="0" destOrd="0" presId="urn:microsoft.com/office/officeart/2008/layout/VerticalCurvedList"/>
    <dgm:cxn modelId="{60668DC4-A8F2-470F-AB56-BFB534277C57}" type="presParOf" srcId="{A00FCE97-A3D3-4243-A976-A27EECF98D6C}" destId="{C40B3339-6D59-F846-A3E3-16F750E4FBA5}" srcOrd="0" destOrd="0" presId="urn:microsoft.com/office/officeart/2008/layout/VerticalCurvedList"/>
    <dgm:cxn modelId="{9A4A41D7-52DE-40DF-BA9A-A1856DB7632C}" type="presParOf" srcId="{C40B3339-6D59-F846-A3E3-16F750E4FBA5}" destId="{D1BDEAF2-32E0-304C-B019-300DAE824D83}" srcOrd="0" destOrd="0" presId="urn:microsoft.com/office/officeart/2008/layout/VerticalCurvedList"/>
    <dgm:cxn modelId="{8FDBB53A-D5A2-468B-8E60-CB311931AB40}" type="presParOf" srcId="{D1BDEAF2-32E0-304C-B019-300DAE824D83}" destId="{D43D3D51-ED8A-5F42-983E-51F76EE13062}" srcOrd="0" destOrd="0" presId="urn:microsoft.com/office/officeart/2008/layout/VerticalCurvedList"/>
    <dgm:cxn modelId="{97A9E4CA-7CBE-4309-9E0A-4924FA59A051}" type="presParOf" srcId="{D1BDEAF2-32E0-304C-B019-300DAE824D83}" destId="{646330D9-6911-6142-92A3-ABD5478F244E}" srcOrd="1" destOrd="0" presId="urn:microsoft.com/office/officeart/2008/layout/VerticalCurvedList"/>
    <dgm:cxn modelId="{D60E976F-FA99-48FC-ACB3-4FF6EF5E9D39}" type="presParOf" srcId="{D1BDEAF2-32E0-304C-B019-300DAE824D83}" destId="{943DAFA6-64C0-F642-93E8-E077E33D0C11}" srcOrd="2" destOrd="0" presId="urn:microsoft.com/office/officeart/2008/layout/VerticalCurvedList"/>
    <dgm:cxn modelId="{FE8F28A8-A17F-43B2-A435-7975C335A18C}" type="presParOf" srcId="{D1BDEAF2-32E0-304C-B019-300DAE824D83}" destId="{4CD39E7A-8E06-C248-89FF-B9488D0234B4}" srcOrd="3" destOrd="0" presId="urn:microsoft.com/office/officeart/2008/layout/VerticalCurvedList"/>
    <dgm:cxn modelId="{D2B46645-5043-4167-996A-73317BDBF9BB}" type="presParOf" srcId="{C40B3339-6D59-F846-A3E3-16F750E4FBA5}" destId="{88CC2E46-61B0-C541-A5D0-19BFB8BA9F82}" srcOrd="1" destOrd="0" presId="urn:microsoft.com/office/officeart/2008/layout/VerticalCurvedList"/>
    <dgm:cxn modelId="{520C2237-684F-401D-A83E-453AEA100FE9}" type="presParOf" srcId="{C40B3339-6D59-F846-A3E3-16F750E4FBA5}" destId="{2E88C763-D660-1B41-BF6A-08204A091E9F}" srcOrd="2" destOrd="0" presId="urn:microsoft.com/office/officeart/2008/layout/VerticalCurvedList"/>
    <dgm:cxn modelId="{2074B91D-0DCA-4258-97B1-C5885A4E8D5B}" type="presParOf" srcId="{2E88C763-D660-1B41-BF6A-08204A091E9F}" destId="{E6EC3B73-0894-8644-9BC1-C952DE329476}" srcOrd="0" destOrd="0" presId="urn:microsoft.com/office/officeart/2008/layout/VerticalCurvedList"/>
    <dgm:cxn modelId="{4CFE02C0-AA55-418F-AE7E-F77B07166B54}" type="presParOf" srcId="{C40B3339-6D59-F846-A3E3-16F750E4FBA5}" destId="{DBAF27F1-A25A-3C4E-B104-676729A5DCE4}" srcOrd="3" destOrd="0" presId="urn:microsoft.com/office/officeart/2008/layout/VerticalCurvedList"/>
    <dgm:cxn modelId="{DBE654EC-FB1D-4D38-AA3C-9D8ECCA821E8}" type="presParOf" srcId="{C40B3339-6D59-F846-A3E3-16F750E4FBA5}" destId="{D72F3C5B-B0BC-3440-8611-6633CE077C77}" srcOrd="4" destOrd="0" presId="urn:microsoft.com/office/officeart/2008/layout/VerticalCurvedList"/>
    <dgm:cxn modelId="{76FAA483-F2D9-4648-9D06-87131A021D92}" type="presParOf" srcId="{D72F3C5B-B0BC-3440-8611-6633CE077C77}" destId="{56BDB6A2-3B2A-1643-BB39-499DB75E9D32}" srcOrd="0" destOrd="0" presId="urn:microsoft.com/office/officeart/2008/layout/VerticalCurvedList"/>
    <dgm:cxn modelId="{BF08E123-17E5-446F-9441-3A9093AEF04E}" type="presParOf" srcId="{C40B3339-6D59-F846-A3E3-16F750E4FBA5}" destId="{42EDA03C-8D06-1843-AC1C-FBBE9ABFEC58}" srcOrd="5" destOrd="0" presId="urn:microsoft.com/office/officeart/2008/layout/VerticalCurvedList"/>
    <dgm:cxn modelId="{3DE93E51-9374-4052-AB7D-ABBF40BFD7DF}" type="presParOf" srcId="{C40B3339-6D59-F846-A3E3-16F750E4FBA5}" destId="{A59142AA-4993-BE49-9813-790067AA359E}" srcOrd="6" destOrd="0" presId="urn:microsoft.com/office/officeart/2008/layout/VerticalCurvedList"/>
    <dgm:cxn modelId="{DC59315A-2DD8-4DAD-BA35-9788113C0EE7}" type="presParOf" srcId="{A59142AA-4993-BE49-9813-790067AA359E}" destId="{4B45085A-3168-5D47-B558-34CF98E99A81}" srcOrd="0" destOrd="0" presId="urn:microsoft.com/office/officeart/2008/layout/VerticalCurvedList"/>
    <dgm:cxn modelId="{EF8C77ED-5A5B-4A56-A533-9A590728D111}" type="presParOf" srcId="{C40B3339-6D59-F846-A3E3-16F750E4FBA5}" destId="{35EAE9B5-DDF1-F745-BEDF-96ADFC46DC31}" srcOrd="7" destOrd="0" presId="urn:microsoft.com/office/officeart/2008/layout/VerticalCurvedList"/>
    <dgm:cxn modelId="{924F86C5-2B4D-4B28-AB52-3E7A1E36D5C2}" type="presParOf" srcId="{C40B3339-6D59-F846-A3E3-16F750E4FBA5}" destId="{12B75F6E-7819-2545-9993-F039BF985B12}" srcOrd="8" destOrd="0" presId="urn:microsoft.com/office/officeart/2008/layout/VerticalCurvedList"/>
    <dgm:cxn modelId="{DC804EE0-76A6-486B-83DA-CE21155F65CB}" type="presParOf" srcId="{12B75F6E-7819-2545-9993-F039BF985B12}" destId="{474B2DD7-0377-8C4A-965A-81325A2CF256}" srcOrd="0" destOrd="0" presId="urn:microsoft.com/office/officeart/2008/layout/VerticalCurvedList"/>
    <dgm:cxn modelId="{ABC40B8A-A2A0-48C6-A44F-DD5F49073679}" type="presParOf" srcId="{C40B3339-6D59-F846-A3E3-16F750E4FBA5}" destId="{F228BEFF-1FF2-4E4D-985B-398CFE02A83D}" srcOrd="9" destOrd="0" presId="urn:microsoft.com/office/officeart/2008/layout/VerticalCurvedList"/>
    <dgm:cxn modelId="{30A24677-013A-4BB8-8344-EC6C9065EE65}" type="presParOf" srcId="{C40B3339-6D59-F846-A3E3-16F750E4FBA5}" destId="{E065DE9E-7C42-7A42-A9C9-0AFC8D2548D9}" srcOrd="10" destOrd="0" presId="urn:microsoft.com/office/officeart/2008/layout/VerticalCurvedList"/>
    <dgm:cxn modelId="{56A4955E-869F-4FAE-B8F7-90BCBA42D872}" type="presParOf" srcId="{E065DE9E-7C42-7A42-A9C9-0AFC8D2548D9}" destId="{181CE4FF-ECD2-8446-933A-053880DD3FB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BA82E3-7430-6542-8C07-12CF2FB9574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A8AC7CF1-A03A-B148-BC7E-077A33321ACD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Digitalisasi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Pengadaan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untuk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Belanja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Langsung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di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bawah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Rp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. 50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juta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,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dapat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mencegah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markup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harga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dan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transaksi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fiktif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. 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Hrga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Barang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/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Jasa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Terbuka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secara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luas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,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semua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transaksi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tercatat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.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Meningkatkan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keterlibatan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dan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memperluas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pasar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UMKM;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pembayaran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dilakukan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langsung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antara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pembeli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dan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penjual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; 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kemudahan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dalam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melakukan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monitoring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dan</a:t>
          </a:r>
          <a:r>
            <a:rPr lang="en-US" sz="1600" b="0" i="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pengawasan</a:t>
          </a:r>
          <a:endParaRPr lang="en-US" sz="1600" b="0" i="0" dirty="0">
            <a:solidFill>
              <a:schemeClr val="accent1">
                <a:lumMod val="50000"/>
              </a:schemeClr>
            </a:solidFill>
            <a:latin typeface="Candara" panose="020E0502030303020204" pitchFamily="34" charset="0"/>
            <a:ea typeface="Arial" charset="0"/>
            <a:cs typeface="Arial" charset="0"/>
          </a:endParaRPr>
        </a:p>
      </dgm:t>
    </dgm:pt>
    <dgm:pt modelId="{52E5BD07-D4B0-4646-BC92-3F428173725F}" type="parTrans" cxnId="{BEC72110-F1A6-E047-B69E-2C2042EEEABC}">
      <dgm:prSet/>
      <dgm:spPr/>
      <dgm:t>
        <a:bodyPr/>
        <a:lstStyle/>
        <a:p>
          <a:endParaRPr lang="en-US" sz="1600" b="0" i="0">
            <a:latin typeface="Arial" charset="0"/>
            <a:ea typeface="Arial" charset="0"/>
            <a:cs typeface="Arial" charset="0"/>
          </a:endParaRPr>
        </a:p>
      </dgm:t>
    </dgm:pt>
    <dgm:pt modelId="{7ABD44AA-A840-7947-AA20-FA15A7C4FC8D}" type="sibTrans" cxnId="{BEC72110-F1A6-E047-B69E-2C2042EEEABC}">
      <dgm:prSet/>
      <dgm:spPr/>
      <dgm:t>
        <a:bodyPr/>
        <a:lstStyle/>
        <a:p>
          <a:endParaRPr lang="en-US" sz="1600" b="0" i="0">
            <a:latin typeface="Arial" charset="0"/>
            <a:ea typeface="Arial" charset="0"/>
            <a:cs typeface="Arial" charset="0"/>
          </a:endParaRPr>
        </a:p>
      </dgm:t>
    </dgm:pt>
    <dgm:pt modelId="{23179780-ED87-884A-8493-0BA1D3E52954}" type="pres">
      <dgm:prSet presAssocID="{E5BA82E3-7430-6542-8C07-12CF2FB9574B}" presName="linearFlow" presStyleCnt="0">
        <dgm:presLayoutVars>
          <dgm:dir/>
          <dgm:resizeHandles val="exact"/>
        </dgm:presLayoutVars>
      </dgm:prSet>
      <dgm:spPr/>
    </dgm:pt>
    <dgm:pt modelId="{999B131D-B563-7C4E-B31A-46E3A14BCCAF}" type="pres">
      <dgm:prSet presAssocID="{A8AC7CF1-A03A-B148-BC7E-077A33321ACD}" presName="composite" presStyleCnt="0"/>
      <dgm:spPr/>
    </dgm:pt>
    <dgm:pt modelId="{92BA9B34-CFF9-B24C-92FA-0BE895CAF964}" type="pres">
      <dgm:prSet presAssocID="{A8AC7CF1-A03A-B148-BC7E-077A33321ACD}" presName="imgShp" presStyleLbl="fgImgPlace1" presStyleIdx="0" presStyleCnt="1" custLinFactNeighborX="-15770" custLinFactNeighborY="-73989"/>
      <dgm:spPr/>
    </dgm:pt>
    <dgm:pt modelId="{B6D26877-88E8-A040-9E8C-325D87CC9E4B}" type="pres">
      <dgm:prSet presAssocID="{A8AC7CF1-A03A-B148-BC7E-077A33321ACD}" presName="txShp" presStyleLbl="node1" presStyleIdx="0" presStyleCnt="1" custScaleX="150376" custScaleY="290158" custLinFactNeighborX="-14706" custLinFactNeighborY="-7778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EC72110-F1A6-E047-B69E-2C2042EEEABC}" srcId="{E5BA82E3-7430-6542-8C07-12CF2FB9574B}" destId="{A8AC7CF1-A03A-B148-BC7E-077A33321ACD}" srcOrd="0" destOrd="0" parTransId="{52E5BD07-D4B0-4646-BC92-3F428173725F}" sibTransId="{7ABD44AA-A840-7947-AA20-FA15A7C4FC8D}"/>
    <dgm:cxn modelId="{8FD84CD8-60EF-456C-BCCB-1A853063D5D1}" type="presOf" srcId="{A8AC7CF1-A03A-B148-BC7E-077A33321ACD}" destId="{B6D26877-88E8-A040-9E8C-325D87CC9E4B}" srcOrd="0" destOrd="0" presId="urn:microsoft.com/office/officeart/2005/8/layout/vList3"/>
    <dgm:cxn modelId="{93D9C6F9-FB7F-475B-A691-51FED3251EBC}" type="presOf" srcId="{E5BA82E3-7430-6542-8C07-12CF2FB9574B}" destId="{23179780-ED87-884A-8493-0BA1D3E52954}" srcOrd="0" destOrd="0" presId="urn:microsoft.com/office/officeart/2005/8/layout/vList3"/>
    <dgm:cxn modelId="{D4C864D4-6996-4878-9037-E4C4ECB0A0E7}" type="presParOf" srcId="{23179780-ED87-884A-8493-0BA1D3E52954}" destId="{999B131D-B563-7C4E-B31A-46E3A14BCCAF}" srcOrd="0" destOrd="0" presId="urn:microsoft.com/office/officeart/2005/8/layout/vList3"/>
    <dgm:cxn modelId="{D9A15E3B-7519-4CFC-937A-2EF65BA2EE17}" type="presParOf" srcId="{999B131D-B563-7C4E-B31A-46E3A14BCCAF}" destId="{92BA9B34-CFF9-B24C-92FA-0BE895CAF964}" srcOrd="0" destOrd="0" presId="urn:microsoft.com/office/officeart/2005/8/layout/vList3"/>
    <dgm:cxn modelId="{484E2DAF-A28F-4AAD-A124-7CBDD2AB53B2}" type="presParOf" srcId="{999B131D-B563-7C4E-B31A-46E3A14BCCAF}" destId="{B6D26877-88E8-A040-9E8C-325D87CC9E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E3141B-276F-450F-8CB6-4BAE71A9DD36}" type="doc">
      <dgm:prSet loTypeId="urn:microsoft.com/office/officeart/2005/8/layout/h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21FF4007-436B-4D89-BA38-F4379789B0F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AU" sz="1700" dirty="0" err="1" smtClean="0"/>
            <a:t>SIPLaH</a:t>
          </a:r>
          <a:endParaRPr lang="en-AU" sz="1700" dirty="0"/>
        </a:p>
      </dgm:t>
    </dgm:pt>
    <dgm:pt modelId="{9C7BFAC1-C9BD-42CC-B9F1-F38A51C70822}" type="parTrans" cxnId="{E8D0F0B8-95E3-408F-A38D-C522BFEBA14E}">
      <dgm:prSet/>
      <dgm:spPr/>
      <dgm:t>
        <a:bodyPr/>
        <a:lstStyle/>
        <a:p>
          <a:endParaRPr lang="en-AU" sz="1700"/>
        </a:p>
      </dgm:t>
    </dgm:pt>
    <dgm:pt modelId="{F2EB482D-9AAF-4B4A-A5C3-A479D42CE7E7}" type="sibTrans" cxnId="{E8D0F0B8-95E3-408F-A38D-C522BFEBA14E}">
      <dgm:prSet/>
      <dgm:spPr/>
      <dgm:t>
        <a:bodyPr/>
        <a:lstStyle/>
        <a:p>
          <a:endParaRPr lang="en-AU" sz="1700"/>
        </a:p>
      </dgm:t>
    </dgm:pt>
    <dgm:pt modelId="{A12E66C7-A4DC-4491-8E5B-7B0C72B661BE}">
      <dgm:prSet phldrT="[Text]" custT="1"/>
      <dgm:spPr/>
      <dgm:t>
        <a:bodyPr/>
        <a:lstStyle/>
        <a:p>
          <a:r>
            <a:rPr lang="en-US" sz="1800" dirty="0" err="1" smtClean="0"/>
            <a:t>Sistem</a:t>
          </a:r>
          <a:r>
            <a:rPr lang="en-US" sz="1800" dirty="0" smtClean="0"/>
            <a:t> </a:t>
          </a:r>
          <a:r>
            <a:rPr lang="en-US" sz="1800" dirty="0" err="1" smtClean="0"/>
            <a:t>Informasi</a:t>
          </a:r>
          <a:r>
            <a:rPr lang="en-US" sz="1800" dirty="0" smtClean="0"/>
            <a:t> </a:t>
          </a:r>
          <a:r>
            <a:rPr lang="en-US" sz="1800" dirty="0" err="1" smtClean="0"/>
            <a:t>Pengadaan</a:t>
          </a:r>
          <a:r>
            <a:rPr lang="en-US" sz="1800" dirty="0" smtClean="0"/>
            <a:t> di </a:t>
          </a:r>
          <a:r>
            <a:rPr lang="en-US" sz="1800" dirty="0" err="1" smtClean="0"/>
            <a:t>Sekolah</a:t>
          </a:r>
          <a:r>
            <a:rPr lang="en-US" sz="1800" dirty="0" smtClean="0"/>
            <a:t>, </a:t>
          </a:r>
          <a:r>
            <a:rPr lang="en-US" sz="1800" dirty="0" err="1" smtClean="0"/>
            <a:t>adalah</a:t>
          </a:r>
          <a:r>
            <a:rPr lang="en-US" sz="1800" dirty="0" smtClean="0"/>
            <a:t> Platform yang </a:t>
          </a:r>
          <a:r>
            <a:rPr lang="en-US" sz="1800" dirty="0" err="1" smtClean="0"/>
            <a:t>dkelola</a:t>
          </a:r>
          <a:r>
            <a:rPr lang="en-US" sz="1800" dirty="0" smtClean="0"/>
            <a:t> </a:t>
          </a:r>
          <a:r>
            <a:rPr lang="en-US" sz="1800" dirty="0" err="1" smtClean="0"/>
            <a:t>oleh</a:t>
          </a:r>
          <a:r>
            <a:rPr lang="en-US" sz="1800" dirty="0" smtClean="0"/>
            <a:t> </a:t>
          </a:r>
          <a:r>
            <a:rPr lang="en-US" sz="1800" dirty="0" err="1" smtClean="0"/>
            <a:t>Kementerian</a:t>
          </a:r>
          <a:r>
            <a:rPr lang="en-US" sz="1800" dirty="0" smtClean="0"/>
            <a:t> </a:t>
          </a:r>
          <a:r>
            <a:rPr lang="en-US" sz="1800" dirty="0" err="1" smtClean="0"/>
            <a:t>Pendidikan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Kebuayaan</a:t>
          </a:r>
          <a:r>
            <a:rPr lang="en-US" sz="1800" dirty="0" smtClean="0"/>
            <a:t> </a:t>
          </a:r>
          <a:r>
            <a:rPr lang="en-US" sz="1800" dirty="0" err="1" smtClean="0"/>
            <a:t>untuk</a:t>
          </a:r>
          <a:r>
            <a:rPr lang="en-US" sz="1800" dirty="0" smtClean="0"/>
            <a:t> </a:t>
          </a:r>
          <a:r>
            <a:rPr lang="en-US" sz="1800" dirty="0" err="1" smtClean="0"/>
            <a:t>belanja</a:t>
          </a:r>
          <a:r>
            <a:rPr lang="en-US" sz="1800" dirty="0" smtClean="0"/>
            <a:t> di  </a:t>
          </a:r>
          <a:r>
            <a:rPr lang="en-US" sz="1800" dirty="0" err="1" smtClean="0"/>
            <a:t>Sekolah</a:t>
          </a:r>
          <a:r>
            <a:rPr lang="en-US" sz="1800" dirty="0" smtClean="0"/>
            <a:t>.</a:t>
          </a:r>
          <a:endParaRPr lang="en-AU" sz="1800" dirty="0"/>
        </a:p>
      </dgm:t>
    </dgm:pt>
    <dgm:pt modelId="{3C779E2C-FA92-4148-9C7E-49AF61243604}" type="parTrans" cxnId="{4EA8966A-FB98-431F-A664-4AAEF6AEC78B}">
      <dgm:prSet/>
      <dgm:spPr/>
      <dgm:t>
        <a:bodyPr/>
        <a:lstStyle/>
        <a:p>
          <a:endParaRPr lang="en-AU" sz="1700"/>
        </a:p>
      </dgm:t>
    </dgm:pt>
    <dgm:pt modelId="{D3F88D32-C841-4426-A10C-585B2548EE7E}" type="sibTrans" cxnId="{4EA8966A-FB98-431F-A664-4AAEF6AEC78B}">
      <dgm:prSet/>
      <dgm:spPr/>
      <dgm:t>
        <a:bodyPr/>
        <a:lstStyle/>
        <a:p>
          <a:endParaRPr lang="en-AU" sz="1700"/>
        </a:p>
      </dgm:t>
    </dgm:pt>
    <dgm:pt modelId="{9AB15686-D894-4895-8CE2-3899B75F5F8A}">
      <dgm:prSet phldrT="[Text]" custT="1"/>
      <dgm:spPr/>
      <dgm:t>
        <a:bodyPr/>
        <a:lstStyle/>
        <a:p>
          <a:r>
            <a:rPr lang="en-AU" sz="1700" dirty="0" smtClean="0"/>
            <a:t>E-order </a:t>
          </a:r>
          <a:endParaRPr lang="en-AU" sz="1700" dirty="0"/>
        </a:p>
      </dgm:t>
    </dgm:pt>
    <dgm:pt modelId="{C2965A6B-5732-4D35-B9D3-443D068753DD}" type="parTrans" cxnId="{6A3C1F6D-7F02-44A7-B31D-B33E5C929A33}">
      <dgm:prSet/>
      <dgm:spPr/>
      <dgm:t>
        <a:bodyPr/>
        <a:lstStyle/>
        <a:p>
          <a:endParaRPr lang="en-AU" sz="1700"/>
        </a:p>
      </dgm:t>
    </dgm:pt>
    <dgm:pt modelId="{50E3CA2A-8812-4898-A938-4B8D74BE8387}" type="sibTrans" cxnId="{6A3C1F6D-7F02-44A7-B31D-B33E5C929A33}">
      <dgm:prSet/>
      <dgm:spPr/>
      <dgm:t>
        <a:bodyPr/>
        <a:lstStyle/>
        <a:p>
          <a:endParaRPr lang="en-AU" sz="1700"/>
        </a:p>
      </dgm:t>
    </dgm:pt>
    <dgm:pt modelId="{DC8C44FE-5449-44C3-A630-8B7CEC1C7653}">
      <dgm:prSet phldrT="[Text]" custT="1"/>
      <dgm:spPr/>
      <dgm:t>
        <a:bodyPr/>
        <a:lstStyle/>
        <a:p>
          <a:pPr marL="179388" marR="0" indent="-179388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800" dirty="0" smtClean="0"/>
            <a:t>E-order </a:t>
          </a:r>
          <a:r>
            <a:rPr lang="en-AU" sz="1800" dirty="0" err="1" smtClean="0"/>
            <a:t>pasar</a:t>
          </a:r>
          <a:r>
            <a:rPr lang="en-AU" sz="1800" dirty="0" smtClean="0"/>
            <a:t> </a:t>
          </a:r>
          <a:r>
            <a:rPr lang="en-AU" sz="1800" dirty="0" err="1" smtClean="0"/>
            <a:t>Onlinenya</a:t>
          </a:r>
          <a:r>
            <a:rPr lang="en-AU" sz="1800" dirty="0" smtClean="0"/>
            <a:t> UMKM di </a:t>
          </a:r>
          <a:r>
            <a:rPr lang="en-AU" sz="1800" dirty="0" err="1" smtClean="0"/>
            <a:t>pemerintah</a:t>
          </a:r>
          <a:r>
            <a:rPr lang="en-AU" sz="1800" dirty="0" smtClean="0"/>
            <a:t> </a:t>
          </a:r>
          <a:r>
            <a:rPr lang="en-AU" sz="1800" dirty="0" err="1" smtClean="0"/>
            <a:t>provinsi</a:t>
          </a:r>
          <a:r>
            <a:rPr lang="en-AU" sz="1800" dirty="0" smtClean="0"/>
            <a:t> DKI.</a:t>
          </a:r>
          <a:endParaRPr lang="en-AU" sz="1800" dirty="0"/>
        </a:p>
      </dgm:t>
    </dgm:pt>
    <dgm:pt modelId="{5C6668F7-7B81-45ED-A1B9-C2BA71D8F2FC}" type="parTrans" cxnId="{EE3873F7-3DFD-4063-9220-716CE5D5E3E2}">
      <dgm:prSet/>
      <dgm:spPr/>
      <dgm:t>
        <a:bodyPr/>
        <a:lstStyle/>
        <a:p>
          <a:endParaRPr lang="en-AU" sz="1700"/>
        </a:p>
      </dgm:t>
    </dgm:pt>
    <dgm:pt modelId="{1D14ADAD-7E0F-4E0A-91E2-5E7F95CBB230}" type="sibTrans" cxnId="{EE3873F7-3DFD-4063-9220-716CE5D5E3E2}">
      <dgm:prSet/>
      <dgm:spPr/>
      <dgm:t>
        <a:bodyPr/>
        <a:lstStyle/>
        <a:p>
          <a:endParaRPr lang="en-AU" sz="1700"/>
        </a:p>
      </dgm:t>
    </dgm:pt>
    <dgm:pt modelId="{BCF0C4F2-1459-42EC-9A9D-FB1EA51154AD}">
      <dgm:prSet custT="1"/>
      <dgm:spPr/>
      <dgm:t>
        <a:bodyPr/>
        <a:lstStyle/>
        <a:p>
          <a:r>
            <a:rPr lang="en-US" sz="1800" dirty="0" smtClean="0"/>
            <a:t>Di </a:t>
          </a:r>
          <a:r>
            <a:rPr lang="en-US" sz="1800" dirty="0" err="1" smtClean="0"/>
            <a:t>SIPLah</a:t>
          </a:r>
          <a:r>
            <a:rPr lang="en-US" sz="1800" dirty="0" smtClean="0"/>
            <a:t> </a:t>
          </a:r>
          <a:r>
            <a:rPr lang="en-US" sz="1800" dirty="0" err="1" smtClean="0"/>
            <a:t>juga</a:t>
          </a:r>
          <a:r>
            <a:rPr lang="en-US" sz="1800" dirty="0" smtClean="0"/>
            <a:t> </a:t>
          </a:r>
          <a:r>
            <a:rPr lang="en-US" sz="1800" dirty="0" err="1" smtClean="0"/>
            <a:t>bergabung</a:t>
          </a:r>
          <a:r>
            <a:rPr lang="en-US" sz="1800" dirty="0" smtClean="0"/>
            <a:t> </a:t>
          </a:r>
          <a:r>
            <a:rPr lang="en-US" sz="1800" dirty="0" err="1" smtClean="0"/>
            <a:t>berbagai</a:t>
          </a:r>
          <a:r>
            <a:rPr lang="en-US" sz="1800" dirty="0" smtClean="0"/>
            <a:t> platform </a:t>
          </a:r>
          <a:r>
            <a:rPr lang="en-US" sz="1800" dirty="0" err="1" smtClean="0"/>
            <a:t>seperti</a:t>
          </a:r>
          <a:r>
            <a:rPr lang="en-US" sz="1800" dirty="0" smtClean="0"/>
            <a:t> </a:t>
          </a:r>
          <a:r>
            <a:rPr lang="en-US" sz="1800" dirty="0" err="1" smtClean="0"/>
            <a:t>blibli</a:t>
          </a:r>
          <a:r>
            <a:rPr lang="en-US" sz="1800" dirty="0" smtClean="0"/>
            <a:t>, Eureka, </a:t>
          </a:r>
          <a:r>
            <a:rPr lang="en-US" sz="1800" dirty="0" err="1" smtClean="0"/>
            <a:t>dan</a:t>
          </a:r>
          <a:r>
            <a:rPr lang="en-US" sz="1800" dirty="0" smtClean="0"/>
            <a:t> INTI. </a:t>
          </a:r>
          <a:r>
            <a:rPr lang="en-US" sz="1800" dirty="0" err="1" smtClean="0"/>
            <a:t>Pesona</a:t>
          </a:r>
          <a:r>
            <a:rPr lang="en-US" sz="1800" dirty="0" smtClean="0"/>
            <a:t> </a:t>
          </a:r>
          <a:r>
            <a:rPr lang="en-US" sz="1800" dirty="0" err="1" smtClean="0"/>
            <a:t>Edu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Toko</a:t>
          </a:r>
          <a:r>
            <a:rPr lang="en-US" sz="1800" dirty="0" smtClean="0"/>
            <a:t> </a:t>
          </a:r>
          <a:r>
            <a:rPr lang="en-US" sz="1800" dirty="0" err="1" smtClean="0"/>
            <a:t>Ladang</a:t>
          </a:r>
          <a:endParaRPr lang="id-ID" sz="1800" i="1" dirty="0"/>
        </a:p>
      </dgm:t>
    </dgm:pt>
    <dgm:pt modelId="{8EF94373-9AC6-4A99-9742-D09007B6041A}" type="parTrans" cxnId="{89C51509-3B87-493D-8806-7D3DDB3BDCF9}">
      <dgm:prSet/>
      <dgm:spPr/>
      <dgm:t>
        <a:bodyPr/>
        <a:lstStyle/>
        <a:p>
          <a:endParaRPr lang="en-AU" sz="1700"/>
        </a:p>
      </dgm:t>
    </dgm:pt>
    <dgm:pt modelId="{023E70DE-8552-4534-9C85-C0949B539282}" type="sibTrans" cxnId="{89C51509-3B87-493D-8806-7D3DDB3BDCF9}">
      <dgm:prSet/>
      <dgm:spPr/>
      <dgm:t>
        <a:bodyPr/>
        <a:lstStyle/>
        <a:p>
          <a:endParaRPr lang="en-AU" sz="1700"/>
        </a:p>
      </dgm:t>
    </dgm:pt>
    <dgm:pt modelId="{B4B61EA0-0BC0-4650-922C-5412A085BBBB}">
      <dgm:prSet phldrT="[Text]" custT="1"/>
      <dgm:spPr/>
      <dgm:t>
        <a:bodyPr/>
        <a:lstStyle/>
        <a:p>
          <a:r>
            <a:rPr lang="en-AU" sz="1800" dirty="0" smtClean="0"/>
            <a:t>BELA </a:t>
          </a:r>
          <a:r>
            <a:rPr lang="en-AU" sz="1800" dirty="0" err="1" smtClean="0"/>
            <a:t>pengadaan</a:t>
          </a:r>
          <a:r>
            <a:rPr lang="en-AU" sz="1800" dirty="0" smtClean="0"/>
            <a:t> </a:t>
          </a:r>
          <a:r>
            <a:rPr lang="en-AU" sz="1800" dirty="0" err="1" smtClean="0"/>
            <a:t>adalah</a:t>
          </a:r>
          <a:r>
            <a:rPr lang="en-AU" sz="1800" dirty="0" smtClean="0"/>
            <a:t> platform yang </a:t>
          </a:r>
          <a:r>
            <a:rPr lang="en-AU" sz="1800" dirty="0" err="1" smtClean="0"/>
            <a:t>disiapkan</a:t>
          </a:r>
          <a:r>
            <a:rPr lang="en-AU" sz="1800" dirty="0" smtClean="0"/>
            <a:t> </a:t>
          </a:r>
          <a:r>
            <a:rPr lang="en-AU" sz="1800" dirty="0" err="1" smtClean="0"/>
            <a:t>oleh</a:t>
          </a:r>
          <a:r>
            <a:rPr lang="en-AU" sz="1800" dirty="0" smtClean="0"/>
            <a:t> LKPP </a:t>
          </a:r>
          <a:r>
            <a:rPr lang="en-AU" sz="1800" dirty="0" err="1" smtClean="0"/>
            <a:t>untuk</a:t>
          </a:r>
          <a:r>
            <a:rPr lang="en-AU" sz="1800" dirty="0" smtClean="0"/>
            <a:t> </a:t>
          </a:r>
          <a:r>
            <a:rPr lang="en-AU" sz="1800" dirty="0" err="1" smtClean="0"/>
            <a:t>belanja</a:t>
          </a:r>
          <a:r>
            <a:rPr lang="en-AU" sz="1800" dirty="0" smtClean="0"/>
            <a:t> </a:t>
          </a:r>
          <a:r>
            <a:rPr lang="en-AU" sz="1800" dirty="0" err="1" smtClean="0"/>
            <a:t>langsung</a:t>
          </a:r>
          <a:r>
            <a:rPr lang="en-AU" sz="1800" dirty="0" smtClean="0"/>
            <a:t> </a:t>
          </a:r>
          <a:r>
            <a:rPr lang="en-AU" sz="1800" dirty="0" err="1" smtClean="0"/>
            <a:t>sampai</a:t>
          </a:r>
          <a:r>
            <a:rPr lang="en-AU" sz="1800" dirty="0" smtClean="0"/>
            <a:t> 50 </a:t>
          </a:r>
          <a:r>
            <a:rPr lang="en-AU" sz="1800" dirty="0" err="1" smtClean="0"/>
            <a:t>Juta</a:t>
          </a:r>
          <a:r>
            <a:rPr lang="en-AU" sz="1800" dirty="0" smtClean="0"/>
            <a:t>, (</a:t>
          </a:r>
          <a:r>
            <a:rPr lang="en-AU" sz="1800" dirty="0" err="1" smtClean="0"/>
            <a:t>akan</a:t>
          </a:r>
          <a:r>
            <a:rPr lang="en-AU" sz="1800" dirty="0" smtClean="0"/>
            <a:t> </a:t>
          </a:r>
          <a:r>
            <a:rPr lang="en-AU" sz="1800" dirty="0" err="1" smtClean="0"/>
            <a:t>dikembangkan</a:t>
          </a:r>
          <a:r>
            <a:rPr lang="en-AU" sz="1800" dirty="0" smtClean="0"/>
            <a:t> </a:t>
          </a:r>
          <a:r>
            <a:rPr lang="en-AU" sz="1800" dirty="0" err="1" smtClean="0"/>
            <a:t>pada</a:t>
          </a:r>
          <a:r>
            <a:rPr lang="en-AU" sz="1800" dirty="0" smtClean="0"/>
            <a:t> </a:t>
          </a:r>
          <a:r>
            <a:rPr lang="en-AU" sz="1800" dirty="0" err="1" smtClean="0"/>
            <a:t>tanpa</a:t>
          </a:r>
          <a:r>
            <a:rPr lang="en-AU" sz="1800" dirty="0" smtClean="0"/>
            <a:t> </a:t>
          </a:r>
          <a:r>
            <a:rPr lang="en-AU" sz="1800" dirty="0" err="1" smtClean="0"/>
            <a:t>batas</a:t>
          </a:r>
          <a:r>
            <a:rPr lang="en-AU" sz="1800" dirty="0" smtClean="0"/>
            <a:t> </a:t>
          </a:r>
          <a:r>
            <a:rPr lang="en-AU" sz="1800" dirty="0" err="1" smtClean="0"/>
            <a:t>nilai</a:t>
          </a:r>
          <a:r>
            <a:rPr lang="en-AU" sz="1800" dirty="0" smtClean="0"/>
            <a:t>)</a:t>
          </a:r>
          <a:endParaRPr lang="en-AU" sz="1800" dirty="0"/>
        </a:p>
      </dgm:t>
    </dgm:pt>
    <dgm:pt modelId="{B803A489-D63B-41D8-B176-7B52F12D89BD}" type="parTrans" cxnId="{6127B94F-FBA0-4A3C-839B-63D2D4185352}">
      <dgm:prSet/>
      <dgm:spPr/>
      <dgm:t>
        <a:bodyPr/>
        <a:lstStyle/>
        <a:p>
          <a:endParaRPr lang="id-ID"/>
        </a:p>
      </dgm:t>
    </dgm:pt>
    <dgm:pt modelId="{A63A0F1B-AAA4-4775-9F85-7185C4CA12DF}" type="sibTrans" cxnId="{6127B94F-FBA0-4A3C-839B-63D2D4185352}">
      <dgm:prSet/>
      <dgm:spPr/>
      <dgm:t>
        <a:bodyPr/>
        <a:lstStyle/>
        <a:p>
          <a:endParaRPr lang="id-ID"/>
        </a:p>
      </dgm:t>
    </dgm:pt>
    <dgm:pt modelId="{A1D295E2-0647-4E4B-82CE-C03FEF1AFAD2}">
      <dgm:prSet phldrT="[Text]" custT="1"/>
      <dgm:spPr/>
      <dgm:t>
        <a:bodyPr/>
        <a:lstStyle/>
        <a:p>
          <a:r>
            <a:rPr lang="en-AU" sz="1800" dirty="0" smtClean="0"/>
            <a:t>BELA PENGADAAN</a:t>
          </a:r>
          <a:endParaRPr lang="en-AU" sz="1800" dirty="0"/>
        </a:p>
      </dgm:t>
    </dgm:pt>
    <dgm:pt modelId="{AF11BA40-6BE7-47A7-B1A6-B9F34036F4C0}" type="sibTrans" cxnId="{C135F2CB-84A2-400E-B673-48B3C332812B}">
      <dgm:prSet/>
      <dgm:spPr/>
      <dgm:t>
        <a:bodyPr/>
        <a:lstStyle/>
        <a:p>
          <a:endParaRPr lang="en-AU" sz="1700"/>
        </a:p>
      </dgm:t>
    </dgm:pt>
    <dgm:pt modelId="{C601D6CB-0DFC-4720-8DB6-644109CEF9FF}" type="parTrans" cxnId="{C135F2CB-84A2-400E-B673-48B3C332812B}">
      <dgm:prSet/>
      <dgm:spPr/>
      <dgm:t>
        <a:bodyPr/>
        <a:lstStyle/>
        <a:p>
          <a:endParaRPr lang="en-AU" sz="1700"/>
        </a:p>
      </dgm:t>
    </dgm:pt>
    <dgm:pt modelId="{2E7FC6C9-91CD-4B87-84E3-3A5F0E5255D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AU" sz="1700" dirty="0" smtClean="0"/>
            <a:t>BELA PENGADAAN</a:t>
          </a:r>
          <a:endParaRPr lang="en-AU" sz="1700" dirty="0"/>
        </a:p>
      </dgm:t>
    </dgm:pt>
    <dgm:pt modelId="{0535FF99-4144-479E-8720-9150F08E0BA4}" type="sibTrans" cxnId="{2A851EF2-86D2-47C8-9706-73849EDDD4FB}">
      <dgm:prSet/>
      <dgm:spPr/>
      <dgm:t>
        <a:bodyPr/>
        <a:lstStyle/>
        <a:p>
          <a:endParaRPr lang="en-AU" sz="1700"/>
        </a:p>
      </dgm:t>
    </dgm:pt>
    <dgm:pt modelId="{427254A2-D247-40F5-8601-61806294BFCC}" type="parTrans" cxnId="{2A851EF2-86D2-47C8-9706-73849EDDD4FB}">
      <dgm:prSet/>
      <dgm:spPr/>
      <dgm:t>
        <a:bodyPr/>
        <a:lstStyle/>
        <a:p>
          <a:endParaRPr lang="en-AU" sz="1700"/>
        </a:p>
      </dgm:t>
    </dgm:pt>
    <dgm:pt modelId="{306F3ABA-3B7D-4D7A-9484-71369FC1EA6D}">
      <dgm:prSet phldrT="[Text]" custT="1"/>
      <dgm:spPr/>
      <dgm:t>
        <a:bodyPr/>
        <a:lstStyle/>
        <a:p>
          <a:r>
            <a:rPr lang="en-AU" sz="1800" dirty="0" err="1" smtClean="0"/>
            <a:t>Saat</a:t>
          </a:r>
          <a:r>
            <a:rPr lang="en-AU" sz="1800" dirty="0" smtClean="0"/>
            <a:t> </a:t>
          </a:r>
          <a:r>
            <a:rPr lang="en-AU" sz="1800" dirty="0" err="1" smtClean="0"/>
            <a:t>ini</a:t>
          </a:r>
          <a:r>
            <a:rPr lang="en-AU" sz="1800" dirty="0" smtClean="0"/>
            <a:t> di BELA Akan di </a:t>
          </a:r>
          <a:r>
            <a:rPr lang="en-AU" sz="1800" dirty="0" err="1" smtClean="0"/>
            <a:t>upgrad</a:t>
          </a:r>
          <a:r>
            <a:rPr lang="en-AU" sz="1800" dirty="0" smtClean="0"/>
            <a:t> </a:t>
          </a:r>
          <a:r>
            <a:rPr lang="en-AU" sz="1800" dirty="0" err="1" smtClean="0"/>
            <a:t>sampai</a:t>
          </a:r>
          <a:r>
            <a:rPr lang="en-AU" sz="1800" dirty="0" smtClean="0"/>
            <a:t> 200 JT. </a:t>
          </a:r>
          <a:r>
            <a:rPr lang="en-AU" sz="1800" dirty="0" err="1" smtClean="0"/>
            <a:t>Saat</a:t>
          </a:r>
          <a:r>
            <a:rPr lang="en-AU" sz="1800" dirty="0" smtClean="0"/>
            <a:t> </a:t>
          </a:r>
          <a:r>
            <a:rPr lang="en-AU" sz="1800" dirty="0" err="1" smtClean="0"/>
            <a:t>ini</a:t>
          </a:r>
          <a:r>
            <a:rPr lang="en-AU" sz="1800" dirty="0" smtClean="0"/>
            <a:t> </a:t>
          </a:r>
          <a:r>
            <a:rPr lang="en-AU" sz="1800" dirty="0" err="1" smtClean="0"/>
            <a:t>sudah</a:t>
          </a:r>
          <a:r>
            <a:rPr lang="en-AU" sz="1800" dirty="0" smtClean="0"/>
            <a:t> </a:t>
          </a:r>
          <a:r>
            <a:rPr lang="en-AU" sz="1800" dirty="0" err="1" smtClean="0"/>
            <a:t>bergabung</a:t>
          </a:r>
          <a:r>
            <a:rPr lang="en-AU" sz="1800" dirty="0" smtClean="0"/>
            <a:t>  6 marketplace </a:t>
          </a:r>
          <a:r>
            <a:rPr lang="en-AU" sz="1800" dirty="0" err="1" smtClean="0"/>
            <a:t>dan</a:t>
          </a:r>
          <a:r>
            <a:rPr lang="en-AU" sz="1800" dirty="0" smtClean="0"/>
            <a:t> </a:t>
          </a:r>
          <a:r>
            <a:rPr lang="en-AU" sz="1800" dirty="0" err="1" smtClean="0"/>
            <a:t>akan</a:t>
          </a:r>
          <a:r>
            <a:rPr lang="en-AU" sz="1800" dirty="0" smtClean="0"/>
            <a:t> </a:t>
          </a:r>
          <a:r>
            <a:rPr lang="en-AU" sz="1800" dirty="0" err="1" smtClean="0"/>
            <a:t>segera</a:t>
          </a:r>
          <a:r>
            <a:rPr lang="en-AU" sz="1800" dirty="0" smtClean="0"/>
            <a:t> </a:t>
          </a:r>
          <a:r>
            <a:rPr lang="en-AU" sz="1800" dirty="0" err="1" smtClean="0"/>
            <a:t>bergabung</a:t>
          </a:r>
          <a:r>
            <a:rPr lang="en-AU" sz="1800" dirty="0" smtClean="0"/>
            <a:t> 12 </a:t>
          </a:r>
          <a:r>
            <a:rPr lang="en-AU" sz="1800" dirty="0" err="1" smtClean="0"/>
            <a:t>lagi</a:t>
          </a:r>
          <a:r>
            <a:rPr lang="en-AU" sz="1800" dirty="0" smtClean="0"/>
            <a:t> </a:t>
          </a:r>
          <a:endParaRPr lang="en-AU" sz="1800" dirty="0"/>
        </a:p>
      </dgm:t>
    </dgm:pt>
    <dgm:pt modelId="{263A8919-C624-463E-82F0-B3A6D8917E8A}" type="parTrans" cxnId="{A4ECA5F5-4FE3-406B-87F2-6F9B81AD0F5E}">
      <dgm:prSet/>
      <dgm:spPr/>
      <dgm:t>
        <a:bodyPr/>
        <a:lstStyle/>
        <a:p>
          <a:endParaRPr lang="id-ID"/>
        </a:p>
      </dgm:t>
    </dgm:pt>
    <dgm:pt modelId="{61648687-8093-43A5-A2DD-4A65C277595B}" type="sibTrans" cxnId="{A4ECA5F5-4FE3-406B-87F2-6F9B81AD0F5E}">
      <dgm:prSet/>
      <dgm:spPr/>
      <dgm:t>
        <a:bodyPr/>
        <a:lstStyle/>
        <a:p>
          <a:endParaRPr lang="id-ID"/>
        </a:p>
      </dgm:t>
    </dgm:pt>
    <dgm:pt modelId="{14E26AC6-3A5A-441C-B3B1-8724C92D362A}">
      <dgm:prSet phldrT="[Text]" custT="1"/>
      <dgm:spPr/>
      <dgm:t>
        <a:bodyPr/>
        <a:lstStyle/>
        <a:p>
          <a:pPr marL="179388" marR="0" indent="-179388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800" dirty="0" smtClean="0"/>
            <a:t>UMKM </a:t>
          </a:r>
          <a:r>
            <a:rPr lang="en-AU" sz="1800" dirty="0" err="1" smtClean="0"/>
            <a:t>mendapat</a:t>
          </a:r>
          <a:r>
            <a:rPr lang="en-AU" sz="1800" dirty="0" smtClean="0"/>
            <a:t> </a:t>
          </a:r>
          <a:r>
            <a:rPr lang="en-AU" sz="1800" dirty="0" err="1" smtClean="0"/>
            <a:t>akses</a:t>
          </a:r>
          <a:r>
            <a:rPr lang="en-AU" sz="1800" dirty="0" smtClean="0"/>
            <a:t> </a:t>
          </a:r>
          <a:r>
            <a:rPr lang="en-AU" sz="1800" dirty="0" err="1" smtClean="0"/>
            <a:t>menjual</a:t>
          </a:r>
          <a:r>
            <a:rPr lang="en-AU" sz="1800" dirty="0" smtClean="0"/>
            <a:t> </a:t>
          </a:r>
          <a:r>
            <a:rPr lang="en-AU" sz="1800" dirty="0" err="1" smtClean="0"/>
            <a:t>produk</a:t>
          </a:r>
          <a:r>
            <a:rPr lang="en-AU" sz="1800" dirty="0" smtClean="0"/>
            <a:t> </a:t>
          </a:r>
          <a:r>
            <a:rPr lang="en-AU" sz="1800" dirty="0" err="1" smtClean="0"/>
            <a:t>barang</a:t>
          </a:r>
          <a:r>
            <a:rPr lang="en-AU" sz="1800" dirty="0" smtClean="0"/>
            <a:t>/</a:t>
          </a:r>
          <a:r>
            <a:rPr lang="en-AU" sz="1800" dirty="0" err="1" smtClean="0"/>
            <a:t>jasanya</a:t>
          </a:r>
          <a:endParaRPr lang="en-AU" sz="1800" dirty="0"/>
        </a:p>
      </dgm:t>
    </dgm:pt>
    <dgm:pt modelId="{2458A5F3-3CC7-4C72-AAD2-B31D15A96776}" type="parTrans" cxnId="{D3900475-9176-4369-B4AA-291C6B5FDC78}">
      <dgm:prSet/>
      <dgm:spPr/>
      <dgm:t>
        <a:bodyPr/>
        <a:lstStyle/>
        <a:p>
          <a:endParaRPr lang="id-ID"/>
        </a:p>
      </dgm:t>
    </dgm:pt>
    <dgm:pt modelId="{FAF663F4-10B4-4E7A-B844-23238EB546A0}" type="sibTrans" cxnId="{D3900475-9176-4369-B4AA-291C6B5FDC78}">
      <dgm:prSet/>
      <dgm:spPr/>
      <dgm:t>
        <a:bodyPr/>
        <a:lstStyle/>
        <a:p>
          <a:endParaRPr lang="id-ID"/>
        </a:p>
      </dgm:t>
    </dgm:pt>
    <dgm:pt modelId="{AD445526-BB9A-4307-AA7C-04D1C2FDB132}">
      <dgm:prSet phldrT="[Text]" custT="1"/>
      <dgm:spPr/>
      <dgm:t>
        <a:bodyPr/>
        <a:lstStyle/>
        <a:p>
          <a:pPr marL="179388" marR="0" indent="-179388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800" dirty="0" smtClean="0"/>
            <a:t>SKPD/KPD/ </a:t>
          </a:r>
          <a:r>
            <a:rPr lang="en-AU" sz="1800" dirty="0" err="1" smtClean="0"/>
            <a:t>dan</a:t>
          </a:r>
          <a:r>
            <a:rPr lang="en-AU" sz="1800" dirty="0" smtClean="0"/>
            <a:t> BUMD </a:t>
          </a:r>
          <a:r>
            <a:rPr lang="en-AU" sz="1800" dirty="0" err="1" smtClean="0"/>
            <a:t>dapat</a:t>
          </a:r>
          <a:r>
            <a:rPr lang="en-AU" sz="1800" dirty="0" smtClean="0"/>
            <a:t> </a:t>
          </a:r>
          <a:r>
            <a:rPr lang="en-AU" sz="1800" dirty="0" err="1" smtClean="0"/>
            <a:t>memesan</a:t>
          </a:r>
          <a:r>
            <a:rPr lang="en-AU" sz="1800" dirty="0" smtClean="0"/>
            <a:t> </a:t>
          </a:r>
          <a:r>
            <a:rPr lang="en-AU" sz="1800" dirty="0" err="1" smtClean="0"/>
            <a:t>barang</a:t>
          </a:r>
          <a:r>
            <a:rPr lang="en-AU" sz="1800" dirty="0" smtClean="0"/>
            <a:t>/</a:t>
          </a:r>
          <a:r>
            <a:rPr lang="en-AU" sz="1800" dirty="0" err="1" smtClean="0"/>
            <a:t>jasa</a:t>
          </a:r>
          <a:r>
            <a:rPr lang="en-AU" sz="1800" dirty="0" smtClean="0"/>
            <a:t> </a:t>
          </a:r>
          <a:r>
            <a:rPr lang="en-AU" sz="1800" dirty="0" err="1" smtClean="0"/>
            <a:t>langsung</a:t>
          </a:r>
          <a:r>
            <a:rPr lang="en-AU" sz="1800" dirty="0" smtClean="0"/>
            <a:t> </a:t>
          </a:r>
          <a:r>
            <a:rPr lang="en-AU" sz="1800" dirty="0" err="1" smtClean="0"/>
            <a:t>ke</a:t>
          </a:r>
          <a:r>
            <a:rPr lang="en-AU" sz="1800" dirty="0" smtClean="0"/>
            <a:t> UMKM</a:t>
          </a:r>
          <a:endParaRPr lang="en-AU" sz="1800" dirty="0"/>
        </a:p>
      </dgm:t>
    </dgm:pt>
    <dgm:pt modelId="{3EFFEE6C-0239-4BD2-9D73-CDBFB6D08B9B}" type="parTrans" cxnId="{378C682B-C34E-487D-8593-752D11D0CA0D}">
      <dgm:prSet/>
      <dgm:spPr/>
      <dgm:t>
        <a:bodyPr/>
        <a:lstStyle/>
        <a:p>
          <a:endParaRPr lang="id-ID"/>
        </a:p>
      </dgm:t>
    </dgm:pt>
    <dgm:pt modelId="{A62B1B44-1AA6-4396-B683-5C092F5106D4}" type="sibTrans" cxnId="{378C682B-C34E-487D-8593-752D11D0CA0D}">
      <dgm:prSet/>
      <dgm:spPr/>
      <dgm:t>
        <a:bodyPr/>
        <a:lstStyle/>
        <a:p>
          <a:endParaRPr lang="id-ID"/>
        </a:p>
      </dgm:t>
    </dgm:pt>
    <dgm:pt modelId="{30ADD051-E4D8-4176-B8BA-AC5E6F12FB07}" type="pres">
      <dgm:prSet presAssocID="{C1E3141B-276F-450F-8CB6-4BAE71A9DD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539CF4B-36DF-4949-BDCD-19C634938070}" type="pres">
      <dgm:prSet presAssocID="{C1E3141B-276F-450F-8CB6-4BAE71A9DD36}" presName="tSp" presStyleCnt="0"/>
      <dgm:spPr/>
    </dgm:pt>
    <dgm:pt modelId="{EA26016F-3192-46E2-8DEE-A5A252DB5232}" type="pres">
      <dgm:prSet presAssocID="{C1E3141B-276F-450F-8CB6-4BAE71A9DD36}" presName="bSp" presStyleCnt="0"/>
      <dgm:spPr/>
    </dgm:pt>
    <dgm:pt modelId="{13DC053E-2BAD-4094-8E78-4FDF2C6A43C6}" type="pres">
      <dgm:prSet presAssocID="{C1E3141B-276F-450F-8CB6-4BAE71A9DD36}" presName="process" presStyleCnt="0"/>
      <dgm:spPr/>
    </dgm:pt>
    <dgm:pt modelId="{F42E0F05-0943-45B9-9E8F-425402E68E90}" type="pres">
      <dgm:prSet presAssocID="{2E7FC6C9-91CD-4B87-84E3-3A5F0E5255D6}" presName="composite1" presStyleCnt="0"/>
      <dgm:spPr/>
    </dgm:pt>
    <dgm:pt modelId="{5A5BFC69-1D36-4A4B-9127-40BC6A6C4ED4}" type="pres">
      <dgm:prSet presAssocID="{2E7FC6C9-91CD-4B87-84E3-3A5F0E5255D6}" presName="dummyNode1" presStyleLbl="node1" presStyleIdx="0" presStyleCnt="3"/>
      <dgm:spPr/>
    </dgm:pt>
    <dgm:pt modelId="{36698860-6B4E-44CB-9A15-60C0D333AB14}" type="pres">
      <dgm:prSet presAssocID="{2E7FC6C9-91CD-4B87-84E3-3A5F0E5255D6}" presName="childNode1" presStyleLbl="bgAcc1" presStyleIdx="0" presStyleCnt="3" custScaleX="112180" custScaleY="224446" custLinFactNeighborX="-404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59889D-789E-44CA-BCD9-9CA9A436DDCE}" type="pres">
      <dgm:prSet presAssocID="{2E7FC6C9-91CD-4B87-84E3-3A5F0E5255D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E1C4DC-0E84-484D-9D71-FC348327C22F}" type="pres">
      <dgm:prSet presAssocID="{2E7FC6C9-91CD-4B87-84E3-3A5F0E5255D6}" presName="parentNode1" presStyleLbl="node1" presStyleIdx="0" presStyleCnt="3" custLinFactY="100000" custLinFactNeighborX="-6003" custLinFactNeighborY="11736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701342-C9B5-4A6D-814D-CFEA64B77E6E}" type="pres">
      <dgm:prSet presAssocID="{2E7FC6C9-91CD-4B87-84E3-3A5F0E5255D6}" presName="connSite1" presStyleCnt="0"/>
      <dgm:spPr/>
    </dgm:pt>
    <dgm:pt modelId="{70AD6590-12E5-4FB9-93AC-A7D9D5FD3619}" type="pres">
      <dgm:prSet presAssocID="{0535FF99-4144-479E-8720-9150F08E0BA4}" presName="Name9" presStyleLbl="sibTrans2D1" presStyleIdx="0" presStyleCnt="2"/>
      <dgm:spPr/>
      <dgm:t>
        <a:bodyPr/>
        <a:lstStyle/>
        <a:p>
          <a:endParaRPr lang="id-ID"/>
        </a:p>
      </dgm:t>
    </dgm:pt>
    <dgm:pt modelId="{BC8A4ECD-492F-4CD7-95D9-61FBC8F1D76E}" type="pres">
      <dgm:prSet presAssocID="{21FF4007-436B-4D89-BA38-F4379789B0F2}" presName="composite2" presStyleCnt="0"/>
      <dgm:spPr/>
    </dgm:pt>
    <dgm:pt modelId="{75FFB64C-4A44-4D16-BCD6-3109387435AE}" type="pres">
      <dgm:prSet presAssocID="{21FF4007-436B-4D89-BA38-F4379789B0F2}" presName="dummyNode2" presStyleLbl="node1" presStyleIdx="0" presStyleCnt="3"/>
      <dgm:spPr/>
    </dgm:pt>
    <dgm:pt modelId="{B8893E6F-5DFA-4431-AED7-3A725010FCEC}" type="pres">
      <dgm:prSet presAssocID="{21FF4007-436B-4D89-BA38-F4379789B0F2}" presName="childNode2" presStyleLbl="bgAcc1" presStyleIdx="1" presStyleCnt="3" custScaleX="121338" custScaleY="23063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7B2D27-F276-4813-84F4-550B2FF4B332}" type="pres">
      <dgm:prSet presAssocID="{21FF4007-436B-4D89-BA38-F4379789B0F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368A89-58D8-4AB1-8111-A4A4224A19CB}" type="pres">
      <dgm:prSet presAssocID="{21FF4007-436B-4D89-BA38-F4379789B0F2}" presName="parentNode2" presStyleLbl="node1" presStyleIdx="1" presStyleCnt="3" custLinFactY="-18733" custLinFactNeighborX="5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18D081-2727-4766-A274-38857731ECE0}" type="pres">
      <dgm:prSet presAssocID="{21FF4007-436B-4D89-BA38-F4379789B0F2}" presName="connSite2" presStyleCnt="0"/>
      <dgm:spPr/>
    </dgm:pt>
    <dgm:pt modelId="{59C0E382-3FFD-4BDC-A6A6-7C7E7F9A6BB8}" type="pres">
      <dgm:prSet presAssocID="{F2EB482D-9AAF-4B4A-A5C3-A479D42CE7E7}" presName="Name18" presStyleLbl="sibTrans2D1" presStyleIdx="1" presStyleCnt="2"/>
      <dgm:spPr/>
      <dgm:t>
        <a:bodyPr/>
        <a:lstStyle/>
        <a:p>
          <a:endParaRPr lang="id-ID"/>
        </a:p>
      </dgm:t>
    </dgm:pt>
    <dgm:pt modelId="{701E9B95-A9EB-4DDE-8158-DF734BFB7FA5}" type="pres">
      <dgm:prSet presAssocID="{9AB15686-D894-4895-8CE2-3899B75F5F8A}" presName="composite1" presStyleCnt="0"/>
      <dgm:spPr/>
    </dgm:pt>
    <dgm:pt modelId="{1BF4ABB6-A4BB-42C8-A0F7-517AA4948B9A}" type="pres">
      <dgm:prSet presAssocID="{9AB15686-D894-4895-8CE2-3899B75F5F8A}" presName="dummyNode1" presStyleLbl="node1" presStyleIdx="1" presStyleCnt="3"/>
      <dgm:spPr/>
    </dgm:pt>
    <dgm:pt modelId="{9A6F5882-87AE-4BB7-A435-73B198E80597}" type="pres">
      <dgm:prSet presAssocID="{9AB15686-D894-4895-8CE2-3899B75F5F8A}" presName="childNode1" presStyleLbl="bgAcc1" presStyleIdx="2" presStyleCnt="3" custScaleX="98660" custScaleY="2204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97E2EB-7817-4A40-987D-6E56301DC742}" type="pres">
      <dgm:prSet presAssocID="{9AB15686-D894-4895-8CE2-3899B75F5F8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2E698B-FE6B-47AA-B7CE-1949FE9B8577}" type="pres">
      <dgm:prSet presAssocID="{9AB15686-D894-4895-8CE2-3899B75F5F8A}" presName="parentNode1" presStyleLbl="node1" presStyleIdx="2" presStyleCnt="3" custLinFactY="100000" custLinFactNeighborX="7558" custLinFactNeighborY="10304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3CE1B9-2D45-41E3-9732-2198205F54DF}" type="pres">
      <dgm:prSet presAssocID="{9AB15686-D894-4895-8CE2-3899B75F5F8A}" presName="connSite1" presStyleCnt="0"/>
      <dgm:spPr/>
    </dgm:pt>
  </dgm:ptLst>
  <dgm:cxnLst>
    <dgm:cxn modelId="{F6B1E0CF-6CFE-5940-987C-62562387932F}" type="presOf" srcId="{A1D295E2-0647-4E4B-82CE-C03FEF1AFAD2}" destId="{36698860-6B4E-44CB-9A15-60C0D333AB14}" srcOrd="0" destOrd="0" presId="urn:microsoft.com/office/officeart/2005/8/layout/hProcess4"/>
    <dgm:cxn modelId="{E2EDBF79-800C-416E-91AA-BF0F69F29884}" type="presOf" srcId="{14E26AC6-3A5A-441C-B3B1-8724C92D362A}" destId="{4797E2EB-7817-4A40-987D-6E56301DC742}" srcOrd="1" destOrd="1" presId="urn:microsoft.com/office/officeart/2005/8/layout/hProcess4"/>
    <dgm:cxn modelId="{ED8A8C7F-2372-4C42-B6F9-2D8F25630868}" type="presOf" srcId="{306F3ABA-3B7D-4D7A-9484-71369FC1EA6D}" destId="{36698860-6B4E-44CB-9A15-60C0D333AB14}" srcOrd="0" destOrd="2" presId="urn:microsoft.com/office/officeart/2005/8/layout/hProcess4"/>
    <dgm:cxn modelId="{6127B94F-FBA0-4A3C-839B-63D2D4185352}" srcId="{2E7FC6C9-91CD-4B87-84E3-3A5F0E5255D6}" destId="{B4B61EA0-0BC0-4650-922C-5412A085BBBB}" srcOrd="1" destOrd="0" parTransId="{B803A489-D63B-41D8-B176-7B52F12D89BD}" sibTransId="{A63A0F1B-AAA4-4775-9F85-7185C4CA12DF}"/>
    <dgm:cxn modelId="{89C51509-3B87-493D-8806-7D3DDB3BDCF9}" srcId="{21FF4007-436B-4D89-BA38-F4379789B0F2}" destId="{BCF0C4F2-1459-42EC-9A9D-FB1EA51154AD}" srcOrd="1" destOrd="0" parTransId="{8EF94373-9AC6-4A99-9742-D09007B6041A}" sibTransId="{023E70DE-8552-4534-9C85-C0949B539282}"/>
    <dgm:cxn modelId="{56FDDA52-16AE-914B-B8D2-995B0A20ABC1}" type="presOf" srcId="{F2EB482D-9AAF-4B4A-A5C3-A479D42CE7E7}" destId="{59C0E382-3FFD-4BDC-A6A6-7C7E7F9A6BB8}" srcOrd="0" destOrd="0" presId="urn:microsoft.com/office/officeart/2005/8/layout/hProcess4"/>
    <dgm:cxn modelId="{4EA8966A-FB98-431F-A664-4AAEF6AEC78B}" srcId="{21FF4007-436B-4D89-BA38-F4379789B0F2}" destId="{A12E66C7-A4DC-4491-8E5B-7B0C72B661BE}" srcOrd="0" destOrd="0" parTransId="{3C779E2C-FA92-4148-9C7E-49AF61243604}" sibTransId="{D3F88D32-C841-4426-A10C-585B2548EE7E}"/>
    <dgm:cxn modelId="{C10E7C81-8BEB-034C-A3C6-89EB3BE78514}" type="presOf" srcId="{BCF0C4F2-1459-42EC-9A9D-FB1EA51154AD}" destId="{B8893E6F-5DFA-4431-AED7-3A725010FCEC}" srcOrd="0" destOrd="1" presId="urn:microsoft.com/office/officeart/2005/8/layout/hProcess4"/>
    <dgm:cxn modelId="{7FA9FF40-0013-436A-AD4D-63C93A9D20DA}" type="presOf" srcId="{306F3ABA-3B7D-4D7A-9484-71369FC1EA6D}" destId="{A559889D-789E-44CA-BCD9-9CA9A436DDCE}" srcOrd="1" destOrd="2" presId="urn:microsoft.com/office/officeart/2005/8/layout/hProcess4"/>
    <dgm:cxn modelId="{E8D0F0B8-95E3-408F-A38D-C522BFEBA14E}" srcId="{C1E3141B-276F-450F-8CB6-4BAE71A9DD36}" destId="{21FF4007-436B-4D89-BA38-F4379789B0F2}" srcOrd="1" destOrd="0" parTransId="{9C7BFAC1-C9BD-42CC-B9F1-F38A51C70822}" sibTransId="{F2EB482D-9AAF-4B4A-A5C3-A479D42CE7E7}"/>
    <dgm:cxn modelId="{1B6D2DA6-AE3E-4B62-B518-A58B65335F98}" type="presOf" srcId="{B4B61EA0-0BC0-4650-922C-5412A085BBBB}" destId="{36698860-6B4E-44CB-9A15-60C0D333AB14}" srcOrd="0" destOrd="1" presId="urn:microsoft.com/office/officeart/2005/8/layout/hProcess4"/>
    <dgm:cxn modelId="{7ED20522-C045-4C1F-8FDD-ECB4638B3C7F}" type="presOf" srcId="{AD445526-BB9A-4307-AA7C-04D1C2FDB132}" destId="{4797E2EB-7817-4A40-987D-6E56301DC742}" srcOrd="1" destOrd="2" presId="urn:microsoft.com/office/officeart/2005/8/layout/hProcess4"/>
    <dgm:cxn modelId="{A4ECA5F5-4FE3-406B-87F2-6F9B81AD0F5E}" srcId="{2E7FC6C9-91CD-4B87-84E3-3A5F0E5255D6}" destId="{306F3ABA-3B7D-4D7A-9484-71369FC1EA6D}" srcOrd="2" destOrd="0" parTransId="{263A8919-C624-463E-82F0-B3A6D8917E8A}" sibTransId="{61648687-8093-43A5-A2DD-4A65C277595B}"/>
    <dgm:cxn modelId="{C135F2CB-84A2-400E-B673-48B3C332812B}" srcId="{2E7FC6C9-91CD-4B87-84E3-3A5F0E5255D6}" destId="{A1D295E2-0647-4E4B-82CE-C03FEF1AFAD2}" srcOrd="0" destOrd="0" parTransId="{C601D6CB-0DFC-4720-8DB6-644109CEF9FF}" sibTransId="{AF11BA40-6BE7-47A7-B1A6-B9F34036F4C0}"/>
    <dgm:cxn modelId="{21DC6CBF-61D6-1B4A-813D-F01E88191745}" type="presOf" srcId="{9AB15686-D894-4895-8CE2-3899B75F5F8A}" destId="{8E2E698B-FE6B-47AA-B7CE-1949FE9B8577}" srcOrd="0" destOrd="0" presId="urn:microsoft.com/office/officeart/2005/8/layout/hProcess4"/>
    <dgm:cxn modelId="{EEBC556E-6B0E-4741-BA05-ECD5BA79420E}" type="presOf" srcId="{2E7FC6C9-91CD-4B87-84E3-3A5F0E5255D6}" destId="{29E1C4DC-0E84-484D-9D71-FC348327C22F}" srcOrd="0" destOrd="0" presId="urn:microsoft.com/office/officeart/2005/8/layout/hProcess4"/>
    <dgm:cxn modelId="{B20AEEAF-4E0D-B54E-A3E8-4355F9681B85}" type="presOf" srcId="{BCF0C4F2-1459-42EC-9A9D-FB1EA51154AD}" destId="{FE7B2D27-F276-4813-84F4-550B2FF4B332}" srcOrd="1" destOrd="1" presId="urn:microsoft.com/office/officeart/2005/8/layout/hProcess4"/>
    <dgm:cxn modelId="{6A3C1F6D-7F02-44A7-B31D-B33E5C929A33}" srcId="{C1E3141B-276F-450F-8CB6-4BAE71A9DD36}" destId="{9AB15686-D894-4895-8CE2-3899B75F5F8A}" srcOrd="2" destOrd="0" parTransId="{C2965A6B-5732-4D35-B9D3-443D068753DD}" sibTransId="{50E3CA2A-8812-4898-A938-4B8D74BE8387}"/>
    <dgm:cxn modelId="{378C682B-C34E-487D-8593-752D11D0CA0D}" srcId="{9AB15686-D894-4895-8CE2-3899B75F5F8A}" destId="{AD445526-BB9A-4307-AA7C-04D1C2FDB132}" srcOrd="2" destOrd="0" parTransId="{3EFFEE6C-0239-4BD2-9D73-CDBFB6D08B9B}" sibTransId="{A62B1B44-1AA6-4396-B683-5C092F5106D4}"/>
    <dgm:cxn modelId="{091E8B2E-7B25-A346-A119-E98CF91F656B}" type="presOf" srcId="{DC8C44FE-5449-44C3-A630-8B7CEC1C7653}" destId="{9A6F5882-87AE-4BB7-A435-73B198E80597}" srcOrd="0" destOrd="0" presId="urn:microsoft.com/office/officeart/2005/8/layout/hProcess4"/>
    <dgm:cxn modelId="{D60334DA-8027-4D06-BA48-0D45C49A2045}" type="presOf" srcId="{14E26AC6-3A5A-441C-B3B1-8724C92D362A}" destId="{9A6F5882-87AE-4BB7-A435-73B198E80597}" srcOrd="0" destOrd="1" presId="urn:microsoft.com/office/officeart/2005/8/layout/hProcess4"/>
    <dgm:cxn modelId="{2A851EF2-86D2-47C8-9706-73849EDDD4FB}" srcId="{C1E3141B-276F-450F-8CB6-4BAE71A9DD36}" destId="{2E7FC6C9-91CD-4B87-84E3-3A5F0E5255D6}" srcOrd="0" destOrd="0" parTransId="{427254A2-D247-40F5-8601-61806294BFCC}" sibTransId="{0535FF99-4144-479E-8720-9150F08E0BA4}"/>
    <dgm:cxn modelId="{D3900475-9176-4369-B4AA-291C6B5FDC78}" srcId="{9AB15686-D894-4895-8CE2-3899B75F5F8A}" destId="{14E26AC6-3A5A-441C-B3B1-8724C92D362A}" srcOrd="1" destOrd="0" parTransId="{2458A5F3-3CC7-4C72-AAD2-B31D15A96776}" sibTransId="{FAF663F4-10B4-4E7A-B844-23238EB546A0}"/>
    <dgm:cxn modelId="{29BBA556-EAC8-7A41-96E9-00EEF8299DD6}" type="presOf" srcId="{A12E66C7-A4DC-4491-8E5B-7B0C72B661BE}" destId="{B8893E6F-5DFA-4431-AED7-3A725010FCEC}" srcOrd="0" destOrd="0" presId="urn:microsoft.com/office/officeart/2005/8/layout/hProcess4"/>
    <dgm:cxn modelId="{92CD90F5-5AC8-7445-89DC-C0E4136517A5}" type="presOf" srcId="{DC8C44FE-5449-44C3-A630-8B7CEC1C7653}" destId="{4797E2EB-7817-4A40-987D-6E56301DC742}" srcOrd="1" destOrd="0" presId="urn:microsoft.com/office/officeart/2005/8/layout/hProcess4"/>
    <dgm:cxn modelId="{D0C8FA82-1480-4317-A84C-CEB9C333AF8F}" type="presOf" srcId="{AD445526-BB9A-4307-AA7C-04D1C2FDB132}" destId="{9A6F5882-87AE-4BB7-A435-73B198E80597}" srcOrd="0" destOrd="2" presId="urn:microsoft.com/office/officeart/2005/8/layout/hProcess4"/>
    <dgm:cxn modelId="{E89268DF-7E09-F542-986F-2D4A227B9074}" type="presOf" srcId="{21FF4007-436B-4D89-BA38-F4379789B0F2}" destId="{96368A89-58D8-4AB1-8111-A4A4224A19CB}" srcOrd="0" destOrd="0" presId="urn:microsoft.com/office/officeart/2005/8/layout/hProcess4"/>
    <dgm:cxn modelId="{0113604D-EC64-A843-9438-B7255808A1D6}" type="presOf" srcId="{A12E66C7-A4DC-4491-8E5B-7B0C72B661BE}" destId="{FE7B2D27-F276-4813-84F4-550B2FF4B332}" srcOrd="1" destOrd="0" presId="urn:microsoft.com/office/officeart/2005/8/layout/hProcess4"/>
    <dgm:cxn modelId="{E52913FD-F4E4-804A-936C-CCC1D8AF1708}" type="presOf" srcId="{C1E3141B-276F-450F-8CB6-4BAE71A9DD36}" destId="{30ADD051-E4D8-4176-B8BA-AC5E6F12FB07}" srcOrd="0" destOrd="0" presId="urn:microsoft.com/office/officeart/2005/8/layout/hProcess4"/>
    <dgm:cxn modelId="{11580792-FFCA-4506-9920-157D2C738734}" type="presOf" srcId="{B4B61EA0-0BC0-4650-922C-5412A085BBBB}" destId="{A559889D-789E-44CA-BCD9-9CA9A436DDCE}" srcOrd="1" destOrd="1" presId="urn:microsoft.com/office/officeart/2005/8/layout/hProcess4"/>
    <dgm:cxn modelId="{0999B0F8-6561-DA40-A69A-F93E2DAAF575}" type="presOf" srcId="{A1D295E2-0647-4E4B-82CE-C03FEF1AFAD2}" destId="{A559889D-789E-44CA-BCD9-9CA9A436DDCE}" srcOrd="1" destOrd="0" presId="urn:microsoft.com/office/officeart/2005/8/layout/hProcess4"/>
    <dgm:cxn modelId="{EE3873F7-3DFD-4063-9220-716CE5D5E3E2}" srcId="{9AB15686-D894-4895-8CE2-3899B75F5F8A}" destId="{DC8C44FE-5449-44C3-A630-8B7CEC1C7653}" srcOrd="0" destOrd="0" parTransId="{5C6668F7-7B81-45ED-A1B9-C2BA71D8F2FC}" sibTransId="{1D14ADAD-7E0F-4E0A-91E2-5E7F95CBB230}"/>
    <dgm:cxn modelId="{56EF28F0-A124-8B42-BA69-1E7C79DCB05D}" type="presOf" srcId="{0535FF99-4144-479E-8720-9150F08E0BA4}" destId="{70AD6590-12E5-4FB9-93AC-A7D9D5FD3619}" srcOrd="0" destOrd="0" presId="urn:microsoft.com/office/officeart/2005/8/layout/hProcess4"/>
    <dgm:cxn modelId="{3A20D2A2-03A2-C941-9CB1-8AAA45036287}" type="presParOf" srcId="{30ADD051-E4D8-4176-B8BA-AC5E6F12FB07}" destId="{F539CF4B-36DF-4949-BDCD-19C634938070}" srcOrd="0" destOrd="0" presId="urn:microsoft.com/office/officeart/2005/8/layout/hProcess4"/>
    <dgm:cxn modelId="{1F3A578C-2CD6-8B4C-9452-55E91B14DC0E}" type="presParOf" srcId="{30ADD051-E4D8-4176-B8BA-AC5E6F12FB07}" destId="{EA26016F-3192-46E2-8DEE-A5A252DB5232}" srcOrd="1" destOrd="0" presId="urn:microsoft.com/office/officeart/2005/8/layout/hProcess4"/>
    <dgm:cxn modelId="{8F22CF0F-9A08-8544-AEF0-7E96508BFF99}" type="presParOf" srcId="{30ADD051-E4D8-4176-B8BA-AC5E6F12FB07}" destId="{13DC053E-2BAD-4094-8E78-4FDF2C6A43C6}" srcOrd="2" destOrd="0" presId="urn:microsoft.com/office/officeart/2005/8/layout/hProcess4"/>
    <dgm:cxn modelId="{CE86DF14-4CD3-E149-953B-9E51FF35FC19}" type="presParOf" srcId="{13DC053E-2BAD-4094-8E78-4FDF2C6A43C6}" destId="{F42E0F05-0943-45B9-9E8F-425402E68E90}" srcOrd="0" destOrd="0" presId="urn:microsoft.com/office/officeart/2005/8/layout/hProcess4"/>
    <dgm:cxn modelId="{81A7A7A8-9900-D442-BCCE-D30CF46013CA}" type="presParOf" srcId="{F42E0F05-0943-45B9-9E8F-425402E68E90}" destId="{5A5BFC69-1D36-4A4B-9127-40BC6A6C4ED4}" srcOrd="0" destOrd="0" presId="urn:microsoft.com/office/officeart/2005/8/layout/hProcess4"/>
    <dgm:cxn modelId="{354B902F-B999-4F49-A342-0C1D4F1137E8}" type="presParOf" srcId="{F42E0F05-0943-45B9-9E8F-425402E68E90}" destId="{36698860-6B4E-44CB-9A15-60C0D333AB14}" srcOrd="1" destOrd="0" presId="urn:microsoft.com/office/officeart/2005/8/layout/hProcess4"/>
    <dgm:cxn modelId="{6680FBD4-0320-C645-8872-339F6D4E9D8B}" type="presParOf" srcId="{F42E0F05-0943-45B9-9E8F-425402E68E90}" destId="{A559889D-789E-44CA-BCD9-9CA9A436DDCE}" srcOrd="2" destOrd="0" presId="urn:microsoft.com/office/officeart/2005/8/layout/hProcess4"/>
    <dgm:cxn modelId="{D5A9C59D-8ECC-AD4C-A596-129118FB3971}" type="presParOf" srcId="{F42E0F05-0943-45B9-9E8F-425402E68E90}" destId="{29E1C4DC-0E84-484D-9D71-FC348327C22F}" srcOrd="3" destOrd="0" presId="urn:microsoft.com/office/officeart/2005/8/layout/hProcess4"/>
    <dgm:cxn modelId="{2304CCA4-F2EA-BE48-B521-A260BF58C9DB}" type="presParOf" srcId="{F42E0F05-0943-45B9-9E8F-425402E68E90}" destId="{8B701342-C9B5-4A6D-814D-CFEA64B77E6E}" srcOrd="4" destOrd="0" presId="urn:microsoft.com/office/officeart/2005/8/layout/hProcess4"/>
    <dgm:cxn modelId="{531A2497-D6D0-FA42-A15E-210712477289}" type="presParOf" srcId="{13DC053E-2BAD-4094-8E78-4FDF2C6A43C6}" destId="{70AD6590-12E5-4FB9-93AC-A7D9D5FD3619}" srcOrd="1" destOrd="0" presId="urn:microsoft.com/office/officeart/2005/8/layout/hProcess4"/>
    <dgm:cxn modelId="{E7E66217-B391-0A43-AF71-37C92819F697}" type="presParOf" srcId="{13DC053E-2BAD-4094-8E78-4FDF2C6A43C6}" destId="{BC8A4ECD-492F-4CD7-95D9-61FBC8F1D76E}" srcOrd="2" destOrd="0" presId="urn:microsoft.com/office/officeart/2005/8/layout/hProcess4"/>
    <dgm:cxn modelId="{CC13DA2C-E15F-5045-8587-B68D0039E101}" type="presParOf" srcId="{BC8A4ECD-492F-4CD7-95D9-61FBC8F1D76E}" destId="{75FFB64C-4A44-4D16-BCD6-3109387435AE}" srcOrd="0" destOrd="0" presId="urn:microsoft.com/office/officeart/2005/8/layout/hProcess4"/>
    <dgm:cxn modelId="{81192FF3-84FA-AA43-95B5-6666AFC445AF}" type="presParOf" srcId="{BC8A4ECD-492F-4CD7-95D9-61FBC8F1D76E}" destId="{B8893E6F-5DFA-4431-AED7-3A725010FCEC}" srcOrd="1" destOrd="0" presId="urn:microsoft.com/office/officeart/2005/8/layout/hProcess4"/>
    <dgm:cxn modelId="{DDFD9BE7-F599-F243-9920-C276F1F27387}" type="presParOf" srcId="{BC8A4ECD-492F-4CD7-95D9-61FBC8F1D76E}" destId="{FE7B2D27-F276-4813-84F4-550B2FF4B332}" srcOrd="2" destOrd="0" presId="urn:microsoft.com/office/officeart/2005/8/layout/hProcess4"/>
    <dgm:cxn modelId="{77499115-D271-864B-B7F2-AD72EFCB3D18}" type="presParOf" srcId="{BC8A4ECD-492F-4CD7-95D9-61FBC8F1D76E}" destId="{96368A89-58D8-4AB1-8111-A4A4224A19CB}" srcOrd="3" destOrd="0" presId="urn:microsoft.com/office/officeart/2005/8/layout/hProcess4"/>
    <dgm:cxn modelId="{D8A025F6-E0C2-6C43-A6A0-24DC1D1957CD}" type="presParOf" srcId="{BC8A4ECD-492F-4CD7-95D9-61FBC8F1D76E}" destId="{7718D081-2727-4766-A274-38857731ECE0}" srcOrd="4" destOrd="0" presId="urn:microsoft.com/office/officeart/2005/8/layout/hProcess4"/>
    <dgm:cxn modelId="{D813E728-2743-DE4D-8207-454921361368}" type="presParOf" srcId="{13DC053E-2BAD-4094-8E78-4FDF2C6A43C6}" destId="{59C0E382-3FFD-4BDC-A6A6-7C7E7F9A6BB8}" srcOrd="3" destOrd="0" presId="urn:microsoft.com/office/officeart/2005/8/layout/hProcess4"/>
    <dgm:cxn modelId="{D6864E12-4B0D-2E4D-B12E-92EF701F3D88}" type="presParOf" srcId="{13DC053E-2BAD-4094-8E78-4FDF2C6A43C6}" destId="{701E9B95-A9EB-4DDE-8158-DF734BFB7FA5}" srcOrd="4" destOrd="0" presId="urn:microsoft.com/office/officeart/2005/8/layout/hProcess4"/>
    <dgm:cxn modelId="{A429227B-B896-9445-BC4B-20069B07E164}" type="presParOf" srcId="{701E9B95-A9EB-4DDE-8158-DF734BFB7FA5}" destId="{1BF4ABB6-A4BB-42C8-A0F7-517AA4948B9A}" srcOrd="0" destOrd="0" presId="urn:microsoft.com/office/officeart/2005/8/layout/hProcess4"/>
    <dgm:cxn modelId="{75598FB6-6786-504F-9F30-E4DB823DBECC}" type="presParOf" srcId="{701E9B95-A9EB-4DDE-8158-DF734BFB7FA5}" destId="{9A6F5882-87AE-4BB7-A435-73B198E80597}" srcOrd="1" destOrd="0" presId="urn:microsoft.com/office/officeart/2005/8/layout/hProcess4"/>
    <dgm:cxn modelId="{5D3225C0-282D-954A-8F2F-CF744A5D2CD3}" type="presParOf" srcId="{701E9B95-A9EB-4DDE-8158-DF734BFB7FA5}" destId="{4797E2EB-7817-4A40-987D-6E56301DC742}" srcOrd="2" destOrd="0" presId="urn:microsoft.com/office/officeart/2005/8/layout/hProcess4"/>
    <dgm:cxn modelId="{FD4780AA-F10C-B44C-AD9C-1061D1143828}" type="presParOf" srcId="{701E9B95-A9EB-4DDE-8158-DF734BFB7FA5}" destId="{8E2E698B-FE6B-47AA-B7CE-1949FE9B8577}" srcOrd="3" destOrd="0" presId="urn:microsoft.com/office/officeart/2005/8/layout/hProcess4"/>
    <dgm:cxn modelId="{F5F34D13-58DB-1241-A024-DA70682637D4}" type="presParOf" srcId="{701E9B95-A9EB-4DDE-8158-DF734BFB7FA5}" destId="{FF3CE1B9-2D45-41E3-9732-2198205F54D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E3141B-276F-450F-8CB6-4BAE71A9DD36}" type="doc">
      <dgm:prSet loTypeId="urn:microsoft.com/office/officeart/2005/8/layout/h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21FF4007-436B-4D89-BA38-F4379789B0F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AU" sz="1700" dirty="0" smtClean="0"/>
            <a:t>ALKESPINTAR</a:t>
          </a:r>
          <a:endParaRPr lang="en-AU" sz="1700" dirty="0"/>
        </a:p>
      </dgm:t>
    </dgm:pt>
    <dgm:pt modelId="{9C7BFAC1-C9BD-42CC-B9F1-F38A51C70822}" type="parTrans" cxnId="{E8D0F0B8-95E3-408F-A38D-C522BFEBA14E}">
      <dgm:prSet/>
      <dgm:spPr/>
      <dgm:t>
        <a:bodyPr/>
        <a:lstStyle/>
        <a:p>
          <a:endParaRPr lang="en-AU" sz="1700"/>
        </a:p>
      </dgm:t>
    </dgm:pt>
    <dgm:pt modelId="{F2EB482D-9AAF-4B4A-A5C3-A479D42CE7E7}" type="sibTrans" cxnId="{E8D0F0B8-95E3-408F-A38D-C522BFEBA14E}">
      <dgm:prSet/>
      <dgm:spPr/>
      <dgm:t>
        <a:bodyPr/>
        <a:lstStyle/>
        <a:p>
          <a:endParaRPr lang="en-AU" sz="1700"/>
        </a:p>
      </dgm:t>
    </dgm:pt>
    <dgm:pt modelId="{A12E66C7-A4DC-4491-8E5B-7B0C72B661BE}">
      <dgm:prSet phldrT="[Text]" custT="1"/>
      <dgm:spPr/>
      <dgm:t>
        <a:bodyPr/>
        <a:lstStyle/>
        <a:p>
          <a:r>
            <a:rPr lang="en-US" sz="1800" dirty="0" smtClean="0"/>
            <a:t>ALKESPINTAR, </a:t>
          </a:r>
          <a:r>
            <a:rPr lang="en-US" sz="1800" dirty="0" err="1" smtClean="0"/>
            <a:t>adalah</a:t>
          </a:r>
          <a:r>
            <a:rPr lang="en-US" sz="1800" dirty="0" smtClean="0"/>
            <a:t> Platform yang </a:t>
          </a:r>
          <a:r>
            <a:rPr lang="en-US" sz="1800" dirty="0" err="1" smtClean="0"/>
            <a:t>dkelola</a:t>
          </a:r>
          <a:r>
            <a:rPr lang="en-US" sz="1800" dirty="0" smtClean="0"/>
            <a:t> </a:t>
          </a:r>
          <a:r>
            <a:rPr lang="en-US" sz="1800" dirty="0" err="1" smtClean="0"/>
            <a:t>oleh</a:t>
          </a:r>
          <a:r>
            <a:rPr lang="en-US" sz="1800" dirty="0" smtClean="0"/>
            <a:t> </a:t>
          </a:r>
          <a:r>
            <a:rPr lang="en-US" sz="1800" dirty="0" err="1" smtClean="0"/>
            <a:t>asosiasi</a:t>
          </a:r>
          <a:r>
            <a:rPr lang="en-US" sz="1800" dirty="0" smtClean="0"/>
            <a:t> </a:t>
          </a:r>
          <a:r>
            <a:rPr lang="en-US" sz="1800" dirty="0" err="1" smtClean="0"/>
            <a:t>pengusaha</a:t>
          </a:r>
          <a:r>
            <a:rPr lang="en-US" sz="1800" dirty="0" smtClean="0"/>
            <a:t> </a:t>
          </a:r>
          <a:r>
            <a:rPr lang="en-US" sz="1800" dirty="0" err="1" smtClean="0"/>
            <a:t>alat</a:t>
          </a:r>
          <a:r>
            <a:rPr lang="en-US" sz="1800" dirty="0" smtClean="0"/>
            <a:t> </a:t>
          </a:r>
          <a:r>
            <a:rPr lang="en-US" sz="1800" dirty="0" err="1" smtClean="0"/>
            <a:t>kesehatan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laboratorium</a:t>
          </a:r>
          <a:r>
            <a:rPr lang="en-US" sz="1800" dirty="0" smtClean="0"/>
            <a:t>.</a:t>
          </a:r>
          <a:endParaRPr lang="en-AU" sz="1800" dirty="0"/>
        </a:p>
      </dgm:t>
    </dgm:pt>
    <dgm:pt modelId="{3C779E2C-FA92-4148-9C7E-49AF61243604}" type="parTrans" cxnId="{4EA8966A-FB98-431F-A664-4AAEF6AEC78B}">
      <dgm:prSet/>
      <dgm:spPr/>
      <dgm:t>
        <a:bodyPr/>
        <a:lstStyle/>
        <a:p>
          <a:endParaRPr lang="en-AU" sz="1700"/>
        </a:p>
      </dgm:t>
    </dgm:pt>
    <dgm:pt modelId="{D3F88D32-C841-4426-A10C-585B2548EE7E}" type="sibTrans" cxnId="{4EA8966A-FB98-431F-A664-4AAEF6AEC78B}">
      <dgm:prSet/>
      <dgm:spPr/>
      <dgm:t>
        <a:bodyPr/>
        <a:lstStyle/>
        <a:p>
          <a:endParaRPr lang="en-AU" sz="1700"/>
        </a:p>
      </dgm:t>
    </dgm:pt>
    <dgm:pt modelId="{DC8C44FE-5449-44C3-A630-8B7CEC1C7653}">
      <dgm:prSet phldrT="[Text]" custT="1"/>
      <dgm:spPr/>
      <dgm:t>
        <a:bodyPr/>
        <a:lstStyle/>
        <a:p>
          <a:pPr marL="179388" marR="0" indent="-179388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800" dirty="0" err="1" smtClean="0"/>
            <a:t>PaDi</a:t>
          </a:r>
          <a:r>
            <a:rPr lang="en-AU" sz="1800" dirty="0" smtClean="0"/>
            <a:t> (</a:t>
          </a:r>
          <a:r>
            <a:rPr lang="en-AU" sz="1800" dirty="0" err="1" smtClean="0"/>
            <a:t>Pasar</a:t>
          </a:r>
          <a:r>
            <a:rPr lang="en-AU" sz="1800" dirty="0" smtClean="0"/>
            <a:t> Digital )</a:t>
          </a:r>
          <a:endParaRPr lang="en-AU" sz="1800" dirty="0"/>
        </a:p>
      </dgm:t>
    </dgm:pt>
    <dgm:pt modelId="{5C6668F7-7B81-45ED-A1B9-C2BA71D8F2FC}" type="parTrans" cxnId="{EE3873F7-3DFD-4063-9220-716CE5D5E3E2}">
      <dgm:prSet/>
      <dgm:spPr/>
      <dgm:t>
        <a:bodyPr/>
        <a:lstStyle/>
        <a:p>
          <a:endParaRPr lang="en-AU" sz="1700"/>
        </a:p>
      </dgm:t>
    </dgm:pt>
    <dgm:pt modelId="{1D14ADAD-7E0F-4E0A-91E2-5E7F95CBB230}" type="sibTrans" cxnId="{EE3873F7-3DFD-4063-9220-716CE5D5E3E2}">
      <dgm:prSet/>
      <dgm:spPr/>
      <dgm:t>
        <a:bodyPr/>
        <a:lstStyle/>
        <a:p>
          <a:endParaRPr lang="en-AU" sz="1700"/>
        </a:p>
      </dgm:t>
    </dgm:pt>
    <dgm:pt modelId="{B4B61EA0-0BC0-4650-922C-5412A085BBBB}">
      <dgm:prSet phldrT="[Text]" custT="1"/>
      <dgm:spPr/>
      <dgm:t>
        <a:bodyPr/>
        <a:lstStyle/>
        <a:p>
          <a:r>
            <a:rPr lang="en-AU" sz="1800" dirty="0" err="1" smtClean="0"/>
            <a:t>Mbizmarket</a:t>
          </a:r>
          <a:r>
            <a:rPr lang="en-AU" sz="1800" dirty="0" smtClean="0"/>
            <a:t> </a:t>
          </a:r>
          <a:r>
            <a:rPr lang="en-AU" sz="1800" dirty="0" err="1" smtClean="0"/>
            <a:t>menyediakan</a:t>
          </a:r>
          <a:r>
            <a:rPr lang="en-AU" sz="1800" dirty="0" smtClean="0"/>
            <a:t> </a:t>
          </a:r>
          <a:r>
            <a:rPr lang="en-AU" sz="1800" dirty="0" err="1" smtClean="0"/>
            <a:t>layanan</a:t>
          </a:r>
          <a:r>
            <a:rPr lang="en-AU" sz="1800" dirty="0" smtClean="0"/>
            <a:t> </a:t>
          </a:r>
          <a:r>
            <a:rPr lang="en-AU" sz="1800" dirty="0" err="1" smtClean="0"/>
            <a:t>penjualan</a:t>
          </a:r>
          <a:r>
            <a:rPr lang="en-AU" sz="1800" dirty="0" smtClean="0"/>
            <a:t> </a:t>
          </a:r>
          <a:r>
            <a:rPr lang="en-AU" sz="1800" dirty="0" err="1" smtClean="0"/>
            <a:t>belanja</a:t>
          </a:r>
          <a:r>
            <a:rPr lang="en-AU" sz="1800" dirty="0" smtClean="0"/>
            <a:t> </a:t>
          </a:r>
          <a:r>
            <a:rPr lang="en-AU" sz="1800" dirty="0" err="1" smtClean="0"/>
            <a:t>langsung</a:t>
          </a:r>
          <a:r>
            <a:rPr lang="en-AU" sz="1800" dirty="0" smtClean="0"/>
            <a:t> </a:t>
          </a:r>
          <a:r>
            <a:rPr lang="en-AU" sz="1800" dirty="0" err="1" smtClean="0"/>
            <a:t>sampai</a:t>
          </a:r>
          <a:r>
            <a:rPr lang="en-AU" sz="1800" dirty="0" smtClean="0"/>
            <a:t> 50 </a:t>
          </a:r>
          <a:r>
            <a:rPr lang="en-AU" sz="1800" dirty="0" err="1" smtClean="0"/>
            <a:t>juta</a:t>
          </a:r>
          <a:endParaRPr lang="en-AU" sz="1800" dirty="0"/>
        </a:p>
      </dgm:t>
    </dgm:pt>
    <dgm:pt modelId="{B803A489-D63B-41D8-B176-7B52F12D89BD}" type="parTrans" cxnId="{6127B94F-FBA0-4A3C-839B-63D2D4185352}">
      <dgm:prSet/>
      <dgm:spPr/>
      <dgm:t>
        <a:bodyPr/>
        <a:lstStyle/>
        <a:p>
          <a:endParaRPr lang="id-ID"/>
        </a:p>
      </dgm:t>
    </dgm:pt>
    <dgm:pt modelId="{A63A0F1B-AAA4-4775-9F85-7185C4CA12DF}" type="sibTrans" cxnId="{6127B94F-FBA0-4A3C-839B-63D2D4185352}">
      <dgm:prSet/>
      <dgm:spPr/>
      <dgm:t>
        <a:bodyPr/>
        <a:lstStyle/>
        <a:p>
          <a:endParaRPr lang="id-ID"/>
        </a:p>
      </dgm:t>
    </dgm:pt>
    <dgm:pt modelId="{A1D295E2-0647-4E4B-82CE-C03FEF1AFAD2}">
      <dgm:prSet phldrT="[Text]" custT="1"/>
      <dgm:spPr/>
      <dgm:t>
        <a:bodyPr/>
        <a:lstStyle/>
        <a:p>
          <a:r>
            <a:rPr lang="en-AU" sz="1800" dirty="0" err="1" smtClean="0"/>
            <a:t>Mbizmarket</a:t>
          </a:r>
          <a:r>
            <a:rPr lang="en-AU" sz="1800" dirty="0" smtClean="0"/>
            <a:t> </a:t>
          </a:r>
          <a:r>
            <a:rPr lang="en-AU" sz="1800" dirty="0" err="1" smtClean="0"/>
            <a:t>adalah</a:t>
          </a:r>
          <a:r>
            <a:rPr lang="en-AU" sz="1800" dirty="0" smtClean="0"/>
            <a:t> platform </a:t>
          </a:r>
          <a:r>
            <a:rPr lang="en-AU" sz="1800" dirty="0" err="1" smtClean="0"/>
            <a:t>pasar</a:t>
          </a:r>
          <a:r>
            <a:rPr lang="en-AU" sz="1800" dirty="0" smtClean="0"/>
            <a:t> </a:t>
          </a:r>
          <a:r>
            <a:rPr lang="en-AU" sz="1800" dirty="0" err="1" smtClean="0"/>
            <a:t>elektronik</a:t>
          </a:r>
          <a:r>
            <a:rPr lang="en-AU" sz="1800" dirty="0" smtClean="0"/>
            <a:t> yang </a:t>
          </a:r>
          <a:r>
            <a:rPr lang="en-AU" sz="1800" dirty="0" err="1" smtClean="0"/>
            <a:t>dikelola</a:t>
          </a:r>
          <a:r>
            <a:rPr lang="en-AU" sz="1800" dirty="0" smtClean="0"/>
            <a:t> </a:t>
          </a:r>
          <a:r>
            <a:rPr lang="en-AU" sz="1800" dirty="0" err="1" smtClean="0"/>
            <a:t>oleh</a:t>
          </a:r>
          <a:r>
            <a:rPr lang="en-AU" sz="1800" dirty="0" smtClean="0"/>
            <a:t> </a:t>
          </a:r>
          <a:r>
            <a:rPr lang="en-AU" sz="1800" dirty="0" err="1" smtClean="0"/>
            <a:t>pihak</a:t>
          </a:r>
          <a:r>
            <a:rPr lang="en-AU" sz="1800" dirty="0" smtClean="0"/>
            <a:t> </a:t>
          </a:r>
          <a:r>
            <a:rPr lang="en-AU" sz="1800" dirty="0" err="1" smtClean="0"/>
            <a:t>swasta</a:t>
          </a:r>
          <a:r>
            <a:rPr lang="en-AU" sz="1800" dirty="0" smtClean="0"/>
            <a:t> </a:t>
          </a:r>
          <a:r>
            <a:rPr lang="en-AU" sz="1800" dirty="0" err="1" smtClean="0"/>
            <a:t>khusus</a:t>
          </a:r>
          <a:r>
            <a:rPr lang="en-AU" sz="1800" dirty="0" smtClean="0"/>
            <a:t> </a:t>
          </a:r>
          <a:r>
            <a:rPr lang="en-AU" sz="1800" dirty="0" err="1" smtClean="0"/>
            <a:t>untuk</a:t>
          </a:r>
          <a:r>
            <a:rPr lang="en-AU" sz="1800" dirty="0" smtClean="0"/>
            <a:t> </a:t>
          </a:r>
          <a:r>
            <a:rPr lang="en-AU" sz="1800" dirty="0" err="1" smtClean="0"/>
            <a:t>pemerintah</a:t>
          </a:r>
          <a:r>
            <a:rPr lang="en-AU" sz="1800" dirty="0" smtClean="0"/>
            <a:t> </a:t>
          </a:r>
          <a:r>
            <a:rPr lang="en-AU" sz="1800" dirty="0" err="1" smtClean="0"/>
            <a:t>daerah</a:t>
          </a:r>
          <a:endParaRPr lang="en-AU" sz="1800" dirty="0"/>
        </a:p>
      </dgm:t>
    </dgm:pt>
    <dgm:pt modelId="{AF11BA40-6BE7-47A7-B1A6-B9F34036F4C0}" type="sibTrans" cxnId="{C135F2CB-84A2-400E-B673-48B3C332812B}">
      <dgm:prSet/>
      <dgm:spPr/>
      <dgm:t>
        <a:bodyPr/>
        <a:lstStyle/>
        <a:p>
          <a:endParaRPr lang="en-AU" sz="1700"/>
        </a:p>
      </dgm:t>
    </dgm:pt>
    <dgm:pt modelId="{C601D6CB-0DFC-4720-8DB6-644109CEF9FF}" type="parTrans" cxnId="{C135F2CB-84A2-400E-B673-48B3C332812B}">
      <dgm:prSet/>
      <dgm:spPr/>
      <dgm:t>
        <a:bodyPr/>
        <a:lstStyle/>
        <a:p>
          <a:endParaRPr lang="en-AU" sz="1700"/>
        </a:p>
      </dgm:t>
    </dgm:pt>
    <dgm:pt modelId="{2E7FC6C9-91CD-4B87-84E3-3A5F0E5255D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AU" sz="1700" dirty="0" err="1" smtClean="0"/>
            <a:t>Mbizmarket</a:t>
          </a:r>
          <a:endParaRPr lang="en-AU" sz="1700" dirty="0"/>
        </a:p>
      </dgm:t>
    </dgm:pt>
    <dgm:pt modelId="{0535FF99-4144-479E-8720-9150F08E0BA4}" type="sibTrans" cxnId="{2A851EF2-86D2-47C8-9706-73849EDDD4FB}">
      <dgm:prSet/>
      <dgm:spPr/>
      <dgm:t>
        <a:bodyPr/>
        <a:lstStyle/>
        <a:p>
          <a:endParaRPr lang="en-AU" sz="1700"/>
        </a:p>
      </dgm:t>
    </dgm:pt>
    <dgm:pt modelId="{427254A2-D247-40F5-8601-61806294BFCC}" type="parTrans" cxnId="{2A851EF2-86D2-47C8-9706-73849EDDD4FB}">
      <dgm:prSet/>
      <dgm:spPr/>
      <dgm:t>
        <a:bodyPr/>
        <a:lstStyle/>
        <a:p>
          <a:endParaRPr lang="en-AU" sz="1700"/>
        </a:p>
      </dgm:t>
    </dgm:pt>
    <dgm:pt modelId="{EA2CD682-1D5C-4F8D-8775-E68EEB9EAC2B}">
      <dgm:prSet phldrT="[Text]" custT="1"/>
      <dgm:spPr/>
      <dgm:t>
        <a:bodyPr/>
        <a:lstStyle/>
        <a:p>
          <a:r>
            <a:rPr lang="en-AU" sz="1800" dirty="0" err="1" smtClean="0"/>
            <a:t>Saat</a:t>
          </a:r>
          <a:r>
            <a:rPr lang="en-AU" sz="1800" dirty="0" smtClean="0"/>
            <a:t> </a:t>
          </a:r>
          <a:r>
            <a:rPr lang="en-AU" sz="1800" dirty="0" err="1" smtClean="0"/>
            <a:t>ini</a:t>
          </a:r>
          <a:r>
            <a:rPr lang="en-AU" sz="1800" dirty="0" smtClean="0"/>
            <a:t> </a:t>
          </a:r>
          <a:r>
            <a:rPr lang="en-AU" sz="1800" dirty="0" err="1" smtClean="0"/>
            <a:t>Mbizmarket</a:t>
          </a:r>
          <a:r>
            <a:rPr lang="en-AU" sz="1800" dirty="0" smtClean="0"/>
            <a:t> </a:t>
          </a:r>
          <a:r>
            <a:rPr lang="en-AU" sz="1800" dirty="0" err="1" smtClean="0"/>
            <a:t>telah</a:t>
          </a:r>
          <a:r>
            <a:rPr lang="en-AU" sz="1800" dirty="0" smtClean="0"/>
            <a:t> </a:t>
          </a:r>
          <a:r>
            <a:rPr lang="en-AU" sz="1800" dirty="0" err="1" smtClean="0"/>
            <a:t>bergabung</a:t>
          </a:r>
          <a:r>
            <a:rPr lang="en-AU" sz="1800" dirty="0" smtClean="0"/>
            <a:t>  800 </a:t>
          </a:r>
          <a:r>
            <a:rPr lang="en-AU" sz="1800" dirty="0" err="1" smtClean="0"/>
            <a:t>penyedia</a:t>
          </a:r>
          <a:r>
            <a:rPr lang="en-AU" sz="1800" dirty="0" smtClean="0"/>
            <a:t> UMKM</a:t>
          </a:r>
          <a:endParaRPr lang="en-AU" sz="1800" dirty="0"/>
        </a:p>
      </dgm:t>
    </dgm:pt>
    <dgm:pt modelId="{CF21C58E-87C8-4EB0-B03C-2A4AD417C70C}" type="parTrans" cxnId="{92805BF5-B93A-480A-91E1-A6E3C67CB49D}">
      <dgm:prSet/>
      <dgm:spPr/>
      <dgm:t>
        <a:bodyPr/>
        <a:lstStyle/>
        <a:p>
          <a:endParaRPr lang="id-ID"/>
        </a:p>
      </dgm:t>
    </dgm:pt>
    <dgm:pt modelId="{4CFA9F21-090C-4C6D-91F3-E031FCD736C7}" type="sibTrans" cxnId="{92805BF5-B93A-480A-91E1-A6E3C67CB49D}">
      <dgm:prSet/>
      <dgm:spPr/>
      <dgm:t>
        <a:bodyPr/>
        <a:lstStyle/>
        <a:p>
          <a:endParaRPr lang="id-ID"/>
        </a:p>
      </dgm:t>
    </dgm:pt>
    <dgm:pt modelId="{F0C56C7B-2012-47B2-8C03-D5B5F0327264}">
      <dgm:prSet custT="1"/>
      <dgm:spPr/>
      <dgm:t>
        <a:bodyPr/>
        <a:lstStyle/>
        <a:p>
          <a:r>
            <a:rPr lang="en-US" sz="1800" dirty="0" err="1" smtClean="0"/>
            <a:t>Sayangnya</a:t>
          </a:r>
          <a:r>
            <a:rPr lang="en-US" sz="1800" dirty="0" smtClean="0"/>
            <a:t> platform </a:t>
          </a:r>
          <a:r>
            <a:rPr lang="en-US" sz="1800" dirty="0" err="1" smtClean="0"/>
            <a:t>ini</a:t>
          </a:r>
          <a:r>
            <a:rPr lang="en-US" sz="1800" dirty="0" smtClean="0"/>
            <a:t> </a:t>
          </a:r>
          <a:r>
            <a:rPr lang="en-US" sz="1800" dirty="0" err="1" smtClean="0"/>
            <a:t>hanya</a:t>
          </a:r>
          <a:r>
            <a:rPr lang="en-US" sz="1800" dirty="0" smtClean="0"/>
            <a:t> </a:t>
          </a:r>
          <a:r>
            <a:rPr lang="en-US" sz="1800" dirty="0" err="1" smtClean="0"/>
            <a:t>melayani</a:t>
          </a:r>
          <a:r>
            <a:rPr lang="en-US" sz="1800" dirty="0" smtClean="0"/>
            <a:t> </a:t>
          </a:r>
          <a:r>
            <a:rPr lang="en-US" sz="1800" dirty="0" err="1" smtClean="0"/>
            <a:t>pembelian</a:t>
          </a:r>
          <a:r>
            <a:rPr lang="en-US" sz="1800" dirty="0" smtClean="0"/>
            <a:t> </a:t>
          </a:r>
          <a:r>
            <a:rPr lang="en-US" sz="1800" dirty="0" err="1" smtClean="0"/>
            <a:t>oleh</a:t>
          </a:r>
          <a:r>
            <a:rPr lang="en-US" sz="1800" dirty="0" smtClean="0"/>
            <a:t> </a:t>
          </a:r>
          <a:r>
            <a:rPr lang="en-US" sz="1800" dirty="0" err="1" smtClean="0"/>
            <a:t>Rumah</a:t>
          </a:r>
          <a:r>
            <a:rPr lang="en-US" sz="1800" dirty="0" smtClean="0"/>
            <a:t> </a:t>
          </a:r>
          <a:r>
            <a:rPr lang="en-US" sz="1800" dirty="0" err="1" smtClean="0"/>
            <a:t>Sakit</a:t>
          </a:r>
          <a:r>
            <a:rPr lang="en-US" sz="1800" dirty="0" smtClean="0"/>
            <a:t> </a:t>
          </a:r>
          <a:r>
            <a:rPr lang="en-US" sz="1800" dirty="0" err="1" smtClean="0"/>
            <a:t>Pemerintah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Swasta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tidak</a:t>
          </a:r>
          <a:r>
            <a:rPr lang="en-US" sz="1800" dirty="0" smtClean="0"/>
            <a:t> </a:t>
          </a:r>
          <a:r>
            <a:rPr lang="en-US" sz="1800" dirty="0" err="1" smtClean="0"/>
            <a:t>untuk</a:t>
          </a:r>
          <a:r>
            <a:rPr lang="en-US" sz="1800" dirty="0" smtClean="0"/>
            <a:t> </a:t>
          </a:r>
          <a:r>
            <a:rPr lang="en-US" sz="1800" dirty="0" err="1" smtClean="0"/>
            <a:t>umum</a:t>
          </a:r>
          <a:r>
            <a:rPr lang="en-US" sz="1800" dirty="0" smtClean="0"/>
            <a:t> </a:t>
          </a:r>
          <a:endParaRPr lang="id-ID" sz="1800" i="1" dirty="0"/>
        </a:p>
      </dgm:t>
    </dgm:pt>
    <dgm:pt modelId="{BE2EDB82-7F94-4DC2-BD47-CE6DC86024DF}" type="sibTrans" cxnId="{3525D510-9B82-4A62-AF87-E9DFA865B748}">
      <dgm:prSet/>
      <dgm:spPr/>
      <dgm:t>
        <a:bodyPr/>
        <a:lstStyle/>
        <a:p>
          <a:endParaRPr lang="id-ID"/>
        </a:p>
      </dgm:t>
    </dgm:pt>
    <dgm:pt modelId="{0B629C46-4E8A-413D-88D8-05E11BB05848}" type="parTrans" cxnId="{3525D510-9B82-4A62-AF87-E9DFA865B748}">
      <dgm:prSet/>
      <dgm:spPr/>
      <dgm:t>
        <a:bodyPr/>
        <a:lstStyle/>
        <a:p>
          <a:endParaRPr lang="id-ID"/>
        </a:p>
      </dgm:t>
    </dgm:pt>
    <dgm:pt modelId="{BCF0C4F2-1459-42EC-9A9D-FB1EA51154AD}">
      <dgm:prSet custT="1"/>
      <dgm:spPr/>
      <dgm:t>
        <a:bodyPr/>
        <a:lstStyle/>
        <a:p>
          <a:r>
            <a:rPr lang="en-US" sz="1800" dirty="0" smtClean="0"/>
            <a:t>ALKESPINTAR </a:t>
          </a:r>
          <a:r>
            <a:rPr lang="en-US" sz="1800" dirty="0" err="1" smtClean="0"/>
            <a:t>saat</a:t>
          </a:r>
          <a:r>
            <a:rPr lang="en-US" sz="1800" dirty="0" smtClean="0"/>
            <a:t> </a:t>
          </a:r>
          <a:r>
            <a:rPr lang="en-US" sz="1800" dirty="0" err="1" smtClean="0"/>
            <a:t>ini</a:t>
          </a:r>
          <a:r>
            <a:rPr lang="en-US" sz="1800" dirty="0" smtClean="0"/>
            <a:t> </a:t>
          </a:r>
          <a:r>
            <a:rPr lang="en-US" sz="1800" dirty="0" err="1" smtClean="0"/>
            <a:t>melayani</a:t>
          </a:r>
          <a:r>
            <a:rPr lang="en-US" sz="1800" dirty="0" smtClean="0"/>
            <a:t> </a:t>
          </a:r>
          <a:r>
            <a:rPr lang="en-US" sz="1800" dirty="0" err="1" smtClean="0"/>
            <a:t>penjualan</a:t>
          </a:r>
          <a:r>
            <a:rPr lang="en-US" sz="1800" dirty="0" smtClean="0"/>
            <a:t> </a:t>
          </a:r>
          <a:r>
            <a:rPr lang="en-US" sz="1800" dirty="0" err="1" smtClean="0"/>
            <a:t>alat-alat</a:t>
          </a:r>
          <a:r>
            <a:rPr lang="en-US" sz="1800" dirty="0" smtClean="0"/>
            <a:t> </a:t>
          </a:r>
          <a:r>
            <a:rPr lang="en-US" sz="1800" dirty="0" err="1" smtClean="0"/>
            <a:t>kesehatan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laboratorium</a:t>
          </a:r>
          <a:endParaRPr lang="id-ID" sz="1800" i="1" dirty="0"/>
        </a:p>
      </dgm:t>
    </dgm:pt>
    <dgm:pt modelId="{023E70DE-8552-4534-9C85-C0949B539282}" type="sibTrans" cxnId="{89C51509-3B87-493D-8806-7D3DDB3BDCF9}">
      <dgm:prSet/>
      <dgm:spPr/>
      <dgm:t>
        <a:bodyPr/>
        <a:lstStyle/>
        <a:p>
          <a:endParaRPr lang="en-AU" sz="1700"/>
        </a:p>
      </dgm:t>
    </dgm:pt>
    <dgm:pt modelId="{8EF94373-9AC6-4A99-9742-D09007B6041A}" type="parTrans" cxnId="{89C51509-3B87-493D-8806-7D3DDB3BDCF9}">
      <dgm:prSet/>
      <dgm:spPr/>
      <dgm:t>
        <a:bodyPr/>
        <a:lstStyle/>
        <a:p>
          <a:endParaRPr lang="en-AU" sz="1700"/>
        </a:p>
      </dgm:t>
    </dgm:pt>
    <dgm:pt modelId="{B3C001F3-CA92-4AA2-A8D7-E82DB36E4699}">
      <dgm:prSet phldrT="[Text]" custT="1"/>
      <dgm:spPr/>
      <dgm:t>
        <a:bodyPr/>
        <a:lstStyle/>
        <a:p>
          <a:r>
            <a:rPr lang="en-AU" sz="1800" dirty="0" smtClean="0"/>
            <a:t>Yang </a:t>
          </a:r>
          <a:r>
            <a:rPr lang="en-AU" sz="1800" dirty="0" err="1" smtClean="0"/>
            <a:t>sudah</a:t>
          </a:r>
          <a:r>
            <a:rPr lang="en-AU" sz="1800" dirty="0" smtClean="0"/>
            <a:t> </a:t>
          </a:r>
          <a:r>
            <a:rPr lang="en-AU" sz="1800" dirty="0" err="1" smtClean="0"/>
            <a:t>menggunakan</a:t>
          </a:r>
          <a:r>
            <a:rPr lang="en-AU" sz="1800" dirty="0" smtClean="0"/>
            <a:t> </a:t>
          </a:r>
          <a:r>
            <a:rPr lang="en-AU" sz="1800" dirty="0" err="1" smtClean="0"/>
            <a:t>Mbiz</a:t>
          </a:r>
          <a:r>
            <a:rPr lang="en-AU" sz="1800" dirty="0" smtClean="0"/>
            <a:t> </a:t>
          </a:r>
          <a:r>
            <a:rPr lang="en-AU" sz="1800" dirty="0" err="1" smtClean="0"/>
            <a:t>adalah</a:t>
          </a:r>
          <a:r>
            <a:rPr lang="en-AU" sz="1800" dirty="0" smtClean="0"/>
            <a:t> </a:t>
          </a:r>
          <a:r>
            <a:rPr lang="en-AU" sz="1800" dirty="0" err="1" smtClean="0"/>
            <a:t>provinsi</a:t>
          </a:r>
          <a:r>
            <a:rPr lang="en-AU" sz="1800" dirty="0" smtClean="0"/>
            <a:t> </a:t>
          </a:r>
          <a:r>
            <a:rPr lang="en-AU" sz="1800" dirty="0" err="1" smtClean="0"/>
            <a:t>Jabar</a:t>
          </a:r>
          <a:r>
            <a:rPr lang="en-AU" sz="1800" dirty="0" smtClean="0"/>
            <a:t>, Bali, </a:t>
          </a:r>
          <a:r>
            <a:rPr lang="en-AU" sz="1800" dirty="0" err="1" smtClean="0"/>
            <a:t>Jateng</a:t>
          </a:r>
          <a:r>
            <a:rPr lang="en-AU" sz="1800" dirty="0" smtClean="0"/>
            <a:t>   </a:t>
          </a:r>
          <a:endParaRPr lang="en-AU" sz="1800" dirty="0"/>
        </a:p>
      </dgm:t>
    </dgm:pt>
    <dgm:pt modelId="{712E212A-CAE4-4960-A314-42F39CD4CCEE}" type="parTrans" cxnId="{E4770A38-3D35-44D4-84EF-2DD2D11CC974}">
      <dgm:prSet/>
      <dgm:spPr/>
      <dgm:t>
        <a:bodyPr/>
        <a:lstStyle/>
        <a:p>
          <a:endParaRPr lang="id-ID"/>
        </a:p>
      </dgm:t>
    </dgm:pt>
    <dgm:pt modelId="{E5B9F609-B58D-4EF6-9F60-04786FB579F2}" type="sibTrans" cxnId="{E4770A38-3D35-44D4-84EF-2DD2D11CC974}">
      <dgm:prSet/>
      <dgm:spPr/>
      <dgm:t>
        <a:bodyPr/>
        <a:lstStyle/>
        <a:p>
          <a:endParaRPr lang="id-ID"/>
        </a:p>
      </dgm:t>
    </dgm:pt>
    <dgm:pt modelId="{E3A72AEE-52DC-41D4-BC5F-7BCF482A66AA}">
      <dgm:prSet/>
      <dgm:spPr/>
      <dgm:t>
        <a:bodyPr/>
        <a:lstStyle/>
        <a:p>
          <a:endParaRPr lang="id-ID" dirty="0"/>
        </a:p>
      </dgm:t>
    </dgm:pt>
    <dgm:pt modelId="{8BF65785-7188-4261-8F33-98739E284565}" type="parTrans" cxnId="{24D03DE6-910A-4E8E-BE06-9572E54FBE9B}">
      <dgm:prSet/>
      <dgm:spPr/>
      <dgm:t>
        <a:bodyPr/>
        <a:lstStyle/>
        <a:p>
          <a:endParaRPr lang="id-ID"/>
        </a:p>
      </dgm:t>
    </dgm:pt>
    <dgm:pt modelId="{1E10DABA-88D8-415E-9119-50656DF89573}" type="sibTrans" cxnId="{24D03DE6-910A-4E8E-BE06-9572E54FBE9B}">
      <dgm:prSet/>
      <dgm:spPr/>
      <dgm:t>
        <a:bodyPr/>
        <a:lstStyle/>
        <a:p>
          <a:endParaRPr lang="id-ID"/>
        </a:p>
      </dgm:t>
    </dgm:pt>
    <dgm:pt modelId="{30ADD051-E4D8-4176-B8BA-AC5E6F12FB07}" type="pres">
      <dgm:prSet presAssocID="{C1E3141B-276F-450F-8CB6-4BAE71A9DD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539CF4B-36DF-4949-BDCD-19C634938070}" type="pres">
      <dgm:prSet presAssocID="{C1E3141B-276F-450F-8CB6-4BAE71A9DD36}" presName="tSp" presStyleCnt="0"/>
      <dgm:spPr/>
    </dgm:pt>
    <dgm:pt modelId="{EA26016F-3192-46E2-8DEE-A5A252DB5232}" type="pres">
      <dgm:prSet presAssocID="{C1E3141B-276F-450F-8CB6-4BAE71A9DD36}" presName="bSp" presStyleCnt="0"/>
      <dgm:spPr/>
    </dgm:pt>
    <dgm:pt modelId="{13DC053E-2BAD-4094-8E78-4FDF2C6A43C6}" type="pres">
      <dgm:prSet presAssocID="{C1E3141B-276F-450F-8CB6-4BAE71A9DD36}" presName="process" presStyleCnt="0"/>
      <dgm:spPr/>
    </dgm:pt>
    <dgm:pt modelId="{F42E0F05-0943-45B9-9E8F-425402E68E90}" type="pres">
      <dgm:prSet presAssocID="{2E7FC6C9-91CD-4B87-84E3-3A5F0E5255D6}" presName="composite1" presStyleCnt="0"/>
      <dgm:spPr/>
    </dgm:pt>
    <dgm:pt modelId="{5A5BFC69-1D36-4A4B-9127-40BC6A6C4ED4}" type="pres">
      <dgm:prSet presAssocID="{2E7FC6C9-91CD-4B87-84E3-3A5F0E5255D6}" presName="dummyNode1" presStyleLbl="node1" presStyleIdx="0" presStyleCnt="3"/>
      <dgm:spPr/>
    </dgm:pt>
    <dgm:pt modelId="{36698860-6B4E-44CB-9A15-60C0D333AB14}" type="pres">
      <dgm:prSet presAssocID="{2E7FC6C9-91CD-4B87-84E3-3A5F0E5255D6}" presName="childNode1" presStyleLbl="bgAcc1" presStyleIdx="0" presStyleCnt="3" custScaleX="112180" custScaleY="224446" custLinFactNeighborX="-404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59889D-789E-44CA-BCD9-9CA9A436DDCE}" type="pres">
      <dgm:prSet presAssocID="{2E7FC6C9-91CD-4B87-84E3-3A5F0E5255D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E1C4DC-0E84-484D-9D71-FC348327C22F}" type="pres">
      <dgm:prSet presAssocID="{2E7FC6C9-91CD-4B87-84E3-3A5F0E5255D6}" presName="parentNode1" presStyleLbl="node1" presStyleIdx="0" presStyleCnt="3" custLinFactNeighborX="41968" custLinFactNeighborY="7340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701342-C9B5-4A6D-814D-CFEA64B77E6E}" type="pres">
      <dgm:prSet presAssocID="{2E7FC6C9-91CD-4B87-84E3-3A5F0E5255D6}" presName="connSite1" presStyleCnt="0"/>
      <dgm:spPr/>
    </dgm:pt>
    <dgm:pt modelId="{70AD6590-12E5-4FB9-93AC-A7D9D5FD3619}" type="pres">
      <dgm:prSet presAssocID="{0535FF99-4144-479E-8720-9150F08E0BA4}" presName="Name9" presStyleLbl="sibTrans2D1" presStyleIdx="0" presStyleCnt="2"/>
      <dgm:spPr/>
      <dgm:t>
        <a:bodyPr/>
        <a:lstStyle/>
        <a:p>
          <a:endParaRPr lang="id-ID"/>
        </a:p>
      </dgm:t>
    </dgm:pt>
    <dgm:pt modelId="{BC8A4ECD-492F-4CD7-95D9-61FBC8F1D76E}" type="pres">
      <dgm:prSet presAssocID="{21FF4007-436B-4D89-BA38-F4379789B0F2}" presName="composite2" presStyleCnt="0"/>
      <dgm:spPr/>
    </dgm:pt>
    <dgm:pt modelId="{75FFB64C-4A44-4D16-BCD6-3109387435AE}" type="pres">
      <dgm:prSet presAssocID="{21FF4007-436B-4D89-BA38-F4379789B0F2}" presName="dummyNode2" presStyleLbl="node1" presStyleIdx="0" presStyleCnt="3"/>
      <dgm:spPr/>
    </dgm:pt>
    <dgm:pt modelId="{B8893E6F-5DFA-4431-AED7-3A725010FCEC}" type="pres">
      <dgm:prSet presAssocID="{21FF4007-436B-4D89-BA38-F4379789B0F2}" presName="childNode2" presStyleLbl="bgAcc1" presStyleIdx="1" presStyleCnt="3" custScaleX="121338" custScaleY="23063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7B2D27-F276-4813-84F4-550B2FF4B332}" type="pres">
      <dgm:prSet presAssocID="{21FF4007-436B-4D89-BA38-F4379789B0F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368A89-58D8-4AB1-8111-A4A4224A19CB}" type="pres">
      <dgm:prSet presAssocID="{21FF4007-436B-4D89-BA38-F4379789B0F2}" presName="parentNode2" presStyleLbl="node1" presStyleIdx="1" presStyleCnt="3" custLinFactY="-18733" custLinFactNeighborX="5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18D081-2727-4766-A274-38857731ECE0}" type="pres">
      <dgm:prSet presAssocID="{21FF4007-436B-4D89-BA38-F4379789B0F2}" presName="connSite2" presStyleCnt="0"/>
      <dgm:spPr/>
    </dgm:pt>
    <dgm:pt modelId="{59C0E382-3FFD-4BDC-A6A6-7C7E7F9A6BB8}" type="pres">
      <dgm:prSet presAssocID="{F2EB482D-9AAF-4B4A-A5C3-A479D42CE7E7}" presName="Name18" presStyleLbl="sibTrans2D1" presStyleIdx="1" presStyleCnt="2"/>
      <dgm:spPr/>
      <dgm:t>
        <a:bodyPr/>
        <a:lstStyle/>
        <a:p>
          <a:endParaRPr lang="id-ID"/>
        </a:p>
      </dgm:t>
    </dgm:pt>
    <dgm:pt modelId="{0138855A-EC1B-45A1-9FE7-B35F14305731}" type="pres">
      <dgm:prSet presAssocID="{DC8C44FE-5449-44C3-A630-8B7CEC1C7653}" presName="composite1" presStyleCnt="0"/>
      <dgm:spPr/>
    </dgm:pt>
    <dgm:pt modelId="{1C779649-3869-4C12-9811-A34417F7464A}" type="pres">
      <dgm:prSet presAssocID="{DC8C44FE-5449-44C3-A630-8B7CEC1C7653}" presName="dummyNode1" presStyleLbl="node1" presStyleIdx="1" presStyleCnt="3"/>
      <dgm:spPr/>
    </dgm:pt>
    <dgm:pt modelId="{C4FE1364-1413-4DC5-9181-F80D6BAFC461}" type="pres">
      <dgm:prSet presAssocID="{DC8C44FE-5449-44C3-A630-8B7CEC1C765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F8F463-DEEF-42F5-826D-A083C4FEEC96}" type="pres">
      <dgm:prSet presAssocID="{DC8C44FE-5449-44C3-A630-8B7CEC1C765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3C74C9-A9DF-4171-8AD3-33C4293D1957}" type="pres">
      <dgm:prSet presAssocID="{DC8C44FE-5449-44C3-A630-8B7CEC1C765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AB201A-92F2-4090-8D20-F702FCAADC6F}" type="pres">
      <dgm:prSet presAssocID="{DC8C44FE-5449-44C3-A630-8B7CEC1C7653}" presName="connSite1" presStyleCnt="0"/>
      <dgm:spPr/>
    </dgm:pt>
  </dgm:ptLst>
  <dgm:cxnLst>
    <dgm:cxn modelId="{92805BF5-B93A-480A-91E1-A6E3C67CB49D}" srcId="{2E7FC6C9-91CD-4B87-84E3-3A5F0E5255D6}" destId="{EA2CD682-1D5C-4F8D-8775-E68EEB9EAC2B}" srcOrd="2" destOrd="0" parTransId="{CF21C58E-87C8-4EB0-B03C-2A4AD417C70C}" sibTransId="{4CFA9F21-090C-4C6D-91F3-E031FCD736C7}"/>
    <dgm:cxn modelId="{89C51509-3B87-493D-8806-7D3DDB3BDCF9}" srcId="{21FF4007-436B-4D89-BA38-F4379789B0F2}" destId="{BCF0C4F2-1459-42EC-9A9D-FB1EA51154AD}" srcOrd="1" destOrd="0" parTransId="{8EF94373-9AC6-4A99-9742-D09007B6041A}" sibTransId="{023E70DE-8552-4534-9C85-C0949B539282}"/>
    <dgm:cxn modelId="{3525D510-9B82-4A62-AF87-E9DFA865B748}" srcId="{21FF4007-436B-4D89-BA38-F4379789B0F2}" destId="{F0C56C7B-2012-47B2-8C03-D5B5F0327264}" srcOrd="2" destOrd="0" parTransId="{0B629C46-4E8A-413D-88D8-05E11BB05848}" sibTransId="{BE2EDB82-7F94-4DC2-BD47-CE6DC86024DF}"/>
    <dgm:cxn modelId="{72586BC5-7FF7-4A7E-93B0-C5D1116E81DD}" type="presOf" srcId="{DC8C44FE-5449-44C3-A630-8B7CEC1C7653}" destId="{893C74C9-A9DF-4171-8AD3-33C4293D1957}" srcOrd="0" destOrd="0" presId="urn:microsoft.com/office/officeart/2005/8/layout/hProcess4"/>
    <dgm:cxn modelId="{DD27C362-979C-4D0C-BB9E-14B7F83DC9DE}" type="presOf" srcId="{BCF0C4F2-1459-42EC-9A9D-FB1EA51154AD}" destId="{B8893E6F-5DFA-4431-AED7-3A725010FCEC}" srcOrd="0" destOrd="1" presId="urn:microsoft.com/office/officeart/2005/8/layout/hProcess4"/>
    <dgm:cxn modelId="{B089B85B-DCB0-4FCE-9E47-E8A334752830}" type="presOf" srcId="{B4B61EA0-0BC0-4650-922C-5412A085BBBB}" destId="{A559889D-789E-44CA-BCD9-9CA9A436DDCE}" srcOrd="1" destOrd="1" presId="urn:microsoft.com/office/officeart/2005/8/layout/hProcess4"/>
    <dgm:cxn modelId="{4EA8966A-FB98-431F-A664-4AAEF6AEC78B}" srcId="{21FF4007-436B-4D89-BA38-F4379789B0F2}" destId="{A12E66C7-A4DC-4491-8E5B-7B0C72B661BE}" srcOrd="0" destOrd="0" parTransId="{3C779E2C-FA92-4148-9C7E-49AF61243604}" sibTransId="{D3F88D32-C841-4426-A10C-585B2548EE7E}"/>
    <dgm:cxn modelId="{B6640A15-1962-4B1E-8EB9-644CF546F8F9}" type="presOf" srcId="{EA2CD682-1D5C-4F8D-8775-E68EEB9EAC2B}" destId="{A559889D-789E-44CA-BCD9-9CA9A436DDCE}" srcOrd="1" destOrd="2" presId="urn:microsoft.com/office/officeart/2005/8/layout/hProcess4"/>
    <dgm:cxn modelId="{BF988535-9AC5-4A64-BB97-93A8820D4696}" type="presOf" srcId="{E3A72AEE-52DC-41D4-BC5F-7BCF482A66AA}" destId="{C4FE1364-1413-4DC5-9181-F80D6BAFC461}" srcOrd="0" destOrd="0" presId="urn:microsoft.com/office/officeart/2005/8/layout/hProcess4"/>
    <dgm:cxn modelId="{E8D0F0B8-95E3-408F-A38D-C522BFEBA14E}" srcId="{C1E3141B-276F-450F-8CB6-4BAE71A9DD36}" destId="{21FF4007-436B-4D89-BA38-F4379789B0F2}" srcOrd="1" destOrd="0" parTransId="{9C7BFAC1-C9BD-42CC-B9F1-F38A51C70822}" sibTransId="{F2EB482D-9AAF-4B4A-A5C3-A479D42CE7E7}"/>
    <dgm:cxn modelId="{AFD2C5C1-A93A-4AC3-BFAB-2F587D81EC9C}" type="presOf" srcId="{21FF4007-436B-4D89-BA38-F4379789B0F2}" destId="{96368A89-58D8-4AB1-8111-A4A4224A19CB}" srcOrd="0" destOrd="0" presId="urn:microsoft.com/office/officeart/2005/8/layout/hProcess4"/>
    <dgm:cxn modelId="{865E02AC-0EA5-42FD-9F2E-43E5217A0320}" type="presOf" srcId="{A1D295E2-0647-4E4B-82CE-C03FEF1AFAD2}" destId="{36698860-6B4E-44CB-9A15-60C0D333AB14}" srcOrd="0" destOrd="0" presId="urn:microsoft.com/office/officeart/2005/8/layout/hProcess4"/>
    <dgm:cxn modelId="{C43CF019-FEC9-488E-802B-DDB103EF6C2E}" type="presOf" srcId="{C1E3141B-276F-450F-8CB6-4BAE71A9DD36}" destId="{30ADD051-E4D8-4176-B8BA-AC5E6F12FB07}" srcOrd="0" destOrd="0" presId="urn:microsoft.com/office/officeart/2005/8/layout/hProcess4"/>
    <dgm:cxn modelId="{E4770A38-3D35-44D4-84EF-2DD2D11CC974}" srcId="{2E7FC6C9-91CD-4B87-84E3-3A5F0E5255D6}" destId="{B3C001F3-CA92-4AA2-A8D7-E82DB36E4699}" srcOrd="3" destOrd="0" parTransId="{712E212A-CAE4-4960-A314-42F39CD4CCEE}" sibTransId="{E5B9F609-B58D-4EF6-9F60-04786FB579F2}"/>
    <dgm:cxn modelId="{EE3873F7-3DFD-4063-9220-716CE5D5E3E2}" srcId="{C1E3141B-276F-450F-8CB6-4BAE71A9DD36}" destId="{DC8C44FE-5449-44C3-A630-8B7CEC1C7653}" srcOrd="2" destOrd="0" parTransId="{5C6668F7-7B81-45ED-A1B9-C2BA71D8F2FC}" sibTransId="{1D14ADAD-7E0F-4E0A-91E2-5E7F95CBB230}"/>
    <dgm:cxn modelId="{41C6DC69-54B3-41B9-8EF8-D69A24F51F87}" type="presOf" srcId="{F2EB482D-9AAF-4B4A-A5C3-A479D42CE7E7}" destId="{59C0E382-3FFD-4BDC-A6A6-7C7E7F9A6BB8}" srcOrd="0" destOrd="0" presId="urn:microsoft.com/office/officeart/2005/8/layout/hProcess4"/>
    <dgm:cxn modelId="{6127B94F-FBA0-4A3C-839B-63D2D4185352}" srcId="{2E7FC6C9-91CD-4B87-84E3-3A5F0E5255D6}" destId="{B4B61EA0-0BC0-4650-922C-5412A085BBBB}" srcOrd="1" destOrd="0" parTransId="{B803A489-D63B-41D8-B176-7B52F12D89BD}" sibTransId="{A63A0F1B-AAA4-4775-9F85-7185C4CA12DF}"/>
    <dgm:cxn modelId="{39C561F4-DC4C-4B8C-AAED-CA788FF09257}" type="presOf" srcId="{A1D295E2-0647-4E4B-82CE-C03FEF1AFAD2}" destId="{A559889D-789E-44CA-BCD9-9CA9A436DDCE}" srcOrd="1" destOrd="0" presId="urn:microsoft.com/office/officeart/2005/8/layout/hProcess4"/>
    <dgm:cxn modelId="{2A851EF2-86D2-47C8-9706-73849EDDD4FB}" srcId="{C1E3141B-276F-450F-8CB6-4BAE71A9DD36}" destId="{2E7FC6C9-91CD-4B87-84E3-3A5F0E5255D6}" srcOrd="0" destOrd="0" parTransId="{427254A2-D247-40F5-8601-61806294BFCC}" sibTransId="{0535FF99-4144-479E-8720-9150F08E0BA4}"/>
    <dgm:cxn modelId="{FF2D28C9-856C-4AAC-9054-28BC28A6F917}" type="presOf" srcId="{A12E66C7-A4DC-4491-8E5B-7B0C72B661BE}" destId="{FE7B2D27-F276-4813-84F4-550B2FF4B332}" srcOrd="1" destOrd="0" presId="urn:microsoft.com/office/officeart/2005/8/layout/hProcess4"/>
    <dgm:cxn modelId="{6111238A-0897-4CDD-A7A1-FE0A0D57EC35}" type="presOf" srcId="{B4B61EA0-0BC0-4650-922C-5412A085BBBB}" destId="{36698860-6B4E-44CB-9A15-60C0D333AB14}" srcOrd="0" destOrd="1" presId="urn:microsoft.com/office/officeart/2005/8/layout/hProcess4"/>
    <dgm:cxn modelId="{24D03DE6-910A-4E8E-BE06-9572E54FBE9B}" srcId="{DC8C44FE-5449-44C3-A630-8B7CEC1C7653}" destId="{E3A72AEE-52DC-41D4-BC5F-7BCF482A66AA}" srcOrd="0" destOrd="0" parTransId="{8BF65785-7188-4261-8F33-98739E284565}" sibTransId="{1E10DABA-88D8-415E-9119-50656DF89573}"/>
    <dgm:cxn modelId="{C135F2CB-84A2-400E-B673-48B3C332812B}" srcId="{2E7FC6C9-91CD-4B87-84E3-3A5F0E5255D6}" destId="{A1D295E2-0647-4E4B-82CE-C03FEF1AFAD2}" srcOrd="0" destOrd="0" parTransId="{C601D6CB-0DFC-4720-8DB6-644109CEF9FF}" sibTransId="{AF11BA40-6BE7-47A7-B1A6-B9F34036F4C0}"/>
    <dgm:cxn modelId="{FC79F355-3628-4D34-BF27-08DDB1A8E857}" type="presOf" srcId="{B3C001F3-CA92-4AA2-A8D7-E82DB36E4699}" destId="{36698860-6B4E-44CB-9A15-60C0D333AB14}" srcOrd="0" destOrd="3" presId="urn:microsoft.com/office/officeart/2005/8/layout/hProcess4"/>
    <dgm:cxn modelId="{E2C04637-AFFF-4A64-8804-750E4BA44751}" type="presOf" srcId="{F0C56C7B-2012-47B2-8C03-D5B5F0327264}" destId="{FE7B2D27-F276-4813-84F4-550B2FF4B332}" srcOrd="1" destOrd="2" presId="urn:microsoft.com/office/officeart/2005/8/layout/hProcess4"/>
    <dgm:cxn modelId="{1007656F-A284-4137-A494-F47DE31ACD4E}" type="presOf" srcId="{B3C001F3-CA92-4AA2-A8D7-E82DB36E4699}" destId="{A559889D-789E-44CA-BCD9-9CA9A436DDCE}" srcOrd="1" destOrd="3" presId="urn:microsoft.com/office/officeart/2005/8/layout/hProcess4"/>
    <dgm:cxn modelId="{B593421D-7CE6-4396-B76B-E564AE02E289}" type="presOf" srcId="{BCF0C4F2-1459-42EC-9A9D-FB1EA51154AD}" destId="{FE7B2D27-F276-4813-84F4-550B2FF4B332}" srcOrd="1" destOrd="1" presId="urn:microsoft.com/office/officeart/2005/8/layout/hProcess4"/>
    <dgm:cxn modelId="{57390133-2BC1-4919-96F8-BCA9A83D38E0}" type="presOf" srcId="{2E7FC6C9-91CD-4B87-84E3-3A5F0E5255D6}" destId="{29E1C4DC-0E84-484D-9D71-FC348327C22F}" srcOrd="0" destOrd="0" presId="urn:microsoft.com/office/officeart/2005/8/layout/hProcess4"/>
    <dgm:cxn modelId="{2E7F4C25-B4D3-44DE-8246-1B9EDBF5F734}" type="presOf" srcId="{E3A72AEE-52DC-41D4-BC5F-7BCF482A66AA}" destId="{B7F8F463-DEEF-42F5-826D-A083C4FEEC96}" srcOrd="1" destOrd="0" presId="urn:microsoft.com/office/officeart/2005/8/layout/hProcess4"/>
    <dgm:cxn modelId="{E5A5EB01-5DEB-4FBA-A2BB-F47291E7DB32}" type="presOf" srcId="{0535FF99-4144-479E-8720-9150F08E0BA4}" destId="{70AD6590-12E5-4FB9-93AC-A7D9D5FD3619}" srcOrd="0" destOrd="0" presId="urn:microsoft.com/office/officeart/2005/8/layout/hProcess4"/>
    <dgm:cxn modelId="{84E90925-EE07-4087-8792-91FD42CF23F8}" type="presOf" srcId="{A12E66C7-A4DC-4491-8E5B-7B0C72B661BE}" destId="{B8893E6F-5DFA-4431-AED7-3A725010FCEC}" srcOrd="0" destOrd="0" presId="urn:microsoft.com/office/officeart/2005/8/layout/hProcess4"/>
    <dgm:cxn modelId="{9A10A8D8-D8D1-4E05-A59A-FE53431522C7}" type="presOf" srcId="{F0C56C7B-2012-47B2-8C03-D5B5F0327264}" destId="{B8893E6F-5DFA-4431-AED7-3A725010FCEC}" srcOrd="0" destOrd="2" presId="urn:microsoft.com/office/officeart/2005/8/layout/hProcess4"/>
    <dgm:cxn modelId="{71215CA5-EC1D-4661-AC58-8551A91DE5EA}" type="presOf" srcId="{EA2CD682-1D5C-4F8D-8775-E68EEB9EAC2B}" destId="{36698860-6B4E-44CB-9A15-60C0D333AB14}" srcOrd="0" destOrd="2" presId="urn:microsoft.com/office/officeart/2005/8/layout/hProcess4"/>
    <dgm:cxn modelId="{E499FDC0-E5C5-4913-90E3-3CF4C6B6268D}" type="presParOf" srcId="{30ADD051-E4D8-4176-B8BA-AC5E6F12FB07}" destId="{F539CF4B-36DF-4949-BDCD-19C634938070}" srcOrd="0" destOrd="0" presId="urn:microsoft.com/office/officeart/2005/8/layout/hProcess4"/>
    <dgm:cxn modelId="{1294EDDE-FD5F-4687-94F2-8C706BC91F68}" type="presParOf" srcId="{30ADD051-E4D8-4176-B8BA-AC5E6F12FB07}" destId="{EA26016F-3192-46E2-8DEE-A5A252DB5232}" srcOrd="1" destOrd="0" presId="urn:microsoft.com/office/officeart/2005/8/layout/hProcess4"/>
    <dgm:cxn modelId="{B289E3D7-E11C-4F9B-9B2C-53D8E0CBA22A}" type="presParOf" srcId="{30ADD051-E4D8-4176-B8BA-AC5E6F12FB07}" destId="{13DC053E-2BAD-4094-8E78-4FDF2C6A43C6}" srcOrd="2" destOrd="0" presId="urn:microsoft.com/office/officeart/2005/8/layout/hProcess4"/>
    <dgm:cxn modelId="{EB4273BC-0C10-4023-A8DF-E6CE930D373B}" type="presParOf" srcId="{13DC053E-2BAD-4094-8E78-4FDF2C6A43C6}" destId="{F42E0F05-0943-45B9-9E8F-425402E68E90}" srcOrd="0" destOrd="0" presId="urn:microsoft.com/office/officeart/2005/8/layout/hProcess4"/>
    <dgm:cxn modelId="{5E77F518-E923-4BEE-B227-83A39E0489EA}" type="presParOf" srcId="{F42E0F05-0943-45B9-9E8F-425402E68E90}" destId="{5A5BFC69-1D36-4A4B-9127-40BC6A6C4ED4}" srcOrd="0" destOrd="0" presId="urn:microsoft.com/office/officeart/2005/8/layout/hProcess4"/>
    <dgm:cxn modelId="{49A692F7-F5D8-4781-867A-CC34BFD214E5}" type="presParOf" srcId="{F42E0F05-0943-45B9-9E8F-425402E68E90}" destId="{36698860-6B4E-44CB-9A15-60C0D333AB14}" srcOrd="1" destOrd="0" presId="urn:microsoft.com/office/officeart/2005/8/layout/hProcess4"/>
    <dgm:cxn modelId="{5991B3D0-BDF4-4FE7-965B-0FE7AAC1E4F5}" type="presParOf" srcId="{F42E0F05-0943-45B9-9E8F-425402E68E90}" destId="{A559889D-789E-44CA-BCD9-9CA9A436DDCE}" srcOrd="2" destOrd="0" presId="urn:microsoft.com/office/officeart/2005/8/layout/hProcess4"/>
    <dgm:cxn modelId="{50FDED14-74DC-49EC-B534-54ECB97F1456}" type="presParOf" srcId="{F42E0F05-0943-45B9-9E8F-425402E68E90}" destId="{29E1C4DC-0E84-484D-9D71-FC348327C22F}" srcOrd="3" destOrd="0" presId="urn:microsoft.com/office/officeart/2005/8/layout/hProcess4"/>
    <dgm:cxn modelId="{10C7CAE6-0F8D-47EB-AB50-FDF68C5B5981}" type="presParOf" srcId="{F42E0F05-0943-45B9-9E8F-425402E68E90}" destId="{8B701342-C9B5-4A6D-814D-CFEA64B77E6E}" srcOrd="4" destOrd="0" presId="urn:microsoft.com/office/officeart/2005/8/layout/hProcess4"/>
    <dgm:cxn modelId="{A91EF73C-6D0B-49C0-BFC6-A29FCA440531}" type="presParOf" srcId="{13DC053E-2BAD-4094-8E78-4FDF2C6A43C6}" destId="{70AD6590-12E5-4FB9-93AC-A7D9D5FD3619}" srcOrd="1" destOrd="0" presId="urn:microsoft.com/office/officeart/2005/8/layout/hProcess4"/>
    <dgm:cxn modelId="{A9765186-3F7E-4B5B-8868-B33B6AE67B3B}" type="presParOf" srcId="{13DC053E-2BAD-4094-8E78-4FDF2C6A43C6}" destId="{BC8A4ECD-492F-4CD7-95D9-61FBC8F1D76E}" srcOrd="2" destOrd="0" presId="urn:microsoft.com/office/officeart/2005/8/layout/hProcess4"/>
    <dgm:cxn modelId="{F5145850-D86F-4846-8D6A-9FAE2421E11D}" type="presParOf" srcId="{BC8A4ECD-492F-4CD7-95D9-61FBC8F1D76E}" destId="{75FFB64C-4A44-4D16-BCD6-3109387435AE}" srcOrd="0" destOrd="0" presId="urn:microsoft.com/office/officeart/2005/8/layout/hProcess4"/>
    <dgm:cxn modelId="{638C2B18-D5B1-4CCE-8F96-615603208B1C}" type="presParOf" srcId="{BC8A4ECD-492F-4CD7-95D9-61FBC8F1D76E}" destId="{B8893E6F-5DFA-4431-AED7-3A725010FCEC}" srcOrd="1" destOrd="0" presId="urn:microsoft.com/office/officeart/2005/8/layout/hProcess4"/>
    <dgm:cxn modelId="{5AC89AAF-EE64-4A37-96ED-0F4B2B4B28BF}" type="presParOf" srcId="{BC8A4ECD-492F-4CD7-95D9-61FBC8F1D76E}" destId="{FE7B2D27-F276-4813-84F4-550B2FF4B332}" srcOrd="2" destOrd="0" presId="urn:microsoft.com/office/officeart/2005/8/layout/hProcess4"/>
    <dgm:cxn modelId="{C2EA9C2D-D24B-465D-A88A-2D82BA074BD6}" type="presParOf" srcId="{BC8A4ECD-492F-4CD7-95D9-61FBC8F1D76E}" destId="{96368A89-58D8-4AB1-8111-A4A4224A19CB}" srcOrd="3" destOrd="0" presId="urn:microsoft.com/office/officeart/2005/8/layout/hProcess4"/>
    <dgm:cxn modelId="{D55F502D-02B0-43D1-90D1-71EA76F4CA35}" type="presParOf" srcId="{BC8A4ECD-492F-4CD7-95D9-61FBC8F1D76E}" destId="{7718D081-2727-4766-A274-38857731ECE0}" srcOrd="4" destOrd="0" presId="urn:microsoft.com/office/officeart/2005/8/layout/hProcess4"/>
    <dgm:cxn modelId="{980D85FD-DFD7-47B4-8B06-63ABE6979D97}" type="presParOf" srcId="{13DC053E-2BAD-4094-8E78-4FDF2C6A43C6}" destId="{59C0E382-3FFD-4BDC-A6A6-7C7E7F9A6BB8}" srcOrd="3" destOrd="0" presId="urn:microsoft.com/office/officeart/2005/8/layout/hProcess4"/>
    <dgm:cxn modelId="{4B68EA4D-7410-41A7-AC40-DBFE29F9ADB4}" type="presParOf" srcId="{13DC053E-2BAD-4094-8E78-4FDF2C6A43C6}" destId="{0138855A-EC1B-45A1-9FE7-B35F14305731}" srcOrd="4" destOrd="0" presId="urn:microsoft.com/office/officeart/2005/8/layout/hProcess4"/>
    <dgm:cxn modelId="{14F3881A-2D91-4A12-AEA3-DC2DEC51151E}" type="presParOf" srcId="{0138855A-EC1B-45A1-9FE7-B35F14305731}" destId="{1C779649-3869-4C12-9811-A34417F7464A}" srcOrd="0" destOrd="0" presId="urn:microsoft.com/office/officeart/2005/8/layout/hProcess4"/>
    <dgm:cxn modelId="{EE8DC471-5B1E-4FF0-8D3C-50C5AD21FEA7}" type="presParOf" srcId="{0138855A-EC1B-45A1-9FE7-B35F14305731}" destId="{C4FE1364-1413-4DC5-9181-F80D6BAFC461}" srcOrd="1" destOrd="0" presId="urn:microsoft.com/office/officeart/2005/8/layout/hProcess4"/>
    <dgm:cxn modelId="{74F7C079-AF74-4BFB-B14F-C8C953AB858D}" type="presParOf" srcId="{0138855A-EC1B-45A1-9FE7-B35F14305731}" destId="{B7F8F463-DEEF-42F5-826D-A083C4FEEC96}" srcOrd="2" destOrd="0" presId="urn:microsoft.com/office/officeart/2005/8/layout/hProcess4"/>
    <dgm:cxn modelId="{7D911667-218B-4764-8C8E-93EDA818024D}" type="presParOf" srcId="{0138855A-EC1B-45A1-9FE7-B35F14305731}" destId="{893C74C9-A9DF-4171-8AD3-33C4293D1957}" srcOrd="3" destOrd="0" presId="urn:microsoft.com/office/officeart/2005/8/layout/hProcess4"/>
    <dgm:cxn modelId="{117809E8-B1FF-470E-805B-26DB06E12775}" type="presParOf" srcId="{0138855A-EC1B-45A1-9FE7-B35F14305731}" destId="{05AB201A-92F2-4090-8D20-F702FCAADC6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330D9-6911-6142-92A3-ABD5478F244E}">
      <dsp:nvSpPr>
        <dsp:cNvPr id="0" name=""/>
        <dsp:cNvSpPr/>
      </dsp:nvSpPr>
      <dsp:spPr>
        <a:xfrm>
          <a:off x="-5770538" y="-883221"/>
          <a:ext cx="6870059" cy="6870059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C2E46-61B0-C541-A5D0-19BFB8BA9F82}">
      <dsp:nvSpPr>
        <dsp:cNvPr id="0" name=""/>
        <dsp:cNvSpPr/>
      </dsp:nvSpPr>
      <dsp:spPr>
        <a:xfrm>
          <a:off x="480605" y="318873"/>
          <a:ext cx="7575788" cy="63815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653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Digitalisasi</a:t>
          </a:r>
          <a:r>
            <a:rPr lang="en-US" sz="18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8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Pengadaan</a:t>
          </a:r>
          <a:r>
            <a:rPr lang="en-US" sz="18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8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Langsung</a:t>
          </a:r>
          <a:endParaRPr lang="en-US" sz="1800" b="0" i="0" kern="1200" dirty="0">
            <a:solidFill>
              <a:schemeClr val="accent1">
                <a:lumMod val="50000"/>
              </a:schemeClr>
            </a:solidFill>
            <a:latin typeface="Candara" panose="020E0502030303020204" pitchFamily="34" charset="0"/>
            <a:ea typeface="Arial" charset="0"/>
            <a:cs typeface="Arial" charset="0"/>
          </a:endParaRPr>
        </a:p>
      </dsp:txBody>
      <dsp:txXfrm>
        <a:off x="480605" y="318873"/>
        <a:ext cx="7575788" cy="638156"/>
      </dsp:txXfrm>
    </dsp:sp>
    <dsp:sp modelId="{E6EC3B73-0894-8644-9BC1-C952DE329476}">
      <dsp:nvSpPr>
        <dsp:cNvPr id="0" name=""/>
        <dsp:cNvSpPr/>
      </dsp:nvSpPr>
      <dsp:spPr>
        <a:xfrm>
          <a:off x="81757" y="239104"/>
          <a:ext cx="797695" cy="797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F27F1-A25A-3C4E-B104-676729A5DCE4}">
      <dsp:nvSpPr>
        <dsp:cNvPr id="0" name=""/>
        <dsp:cNvSpPr/>
      </dsp:nvSpPr>
      <dsp:spPr>
        <a:xfrm>
          <a:off x="937889" y="1275801"/>
          <a:ext cx="7118504" cy="63815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653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Zero markup </a:t>
          </a:r>
          <a:r>
            <a:rPr lang="en-US" sz="18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dan</a:t>
          </a:r>
          <a:r>
            <a:rPr lang="en-US" sz="18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8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transaksi</a:t>
          </a:r>
          <a:r>
            <a:rPr lang="en-US" sz="18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8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fiktif</a:t>
          </a:r>
          <a:endParaRPr lang="en-US" sz="1800" b="0" i="0" kern="1200" dirty="0">
            <a:solidFill>
              <a:schemeClr val="accent1">
                <a:lumMod val="50000"/>
              </a:schemeClr>
            </a:solidFill>
            <a:latin typeface="Candara" panose="020E0502030303020204" pitchFamily="34" charset="0"/>
            <a:ea typeface="Arial" charset="0"/>
            <a:cs typeface="Arial" charset="0"/>
          </a:endParaRPr>
        </a:p>
      </dsp:txBody>
      <dsp:txXfrm>
        <a:off x="937889" y="1275801"/>
        <a:ext cx="7118504" cy="638156"/>
      </dsp:txXfrm>
    </dsp:sp>
    <dsp:sp modelId="{56BDB6A2-3B2A-1643-BB39-499DB75E9D32}">
      <dsp:nvSpPr>
        <dsp:cNvPr id="0" name=""/>
        <dsp:cNvSpPr/>
      </dsp:nvSpPr>
      <dsp:spPr>
        <a:xfrm>
          <a:off x="539041" y="1196032"/>
          <a:ext cx="797695" cy="797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DA03C-8D06-1843-AC1C-FBBE9ABFEC58}">
      <dsp:nvSpPr>
        <dsp:cNvPr id="0" name=""/>
        <dsp:cNvSpPr/>
      </dsp:nvSpPr>
      <dsp:spPr>
        <a:xfrm>
          <a:off x="1078238" y="2232729"/>
          <a:ext cx="6978155" cy="63815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653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Transparansi</a:t>
          </a:r>
          <a:r>
            <a:rPr lang="en-US" sz="18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, </a:t>
          </a:r>
          <a:r>
            <a:rPr lang="en-US" sz="18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semua</a:t>
          </a:r>
          <a:r>
            <a:rPr lang="en-US" sz="18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8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transaksi</a:t>
          </a:r>
          <a:r>
            <a:rPr lang="en-US" sz="18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8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tercatat</a:t>
          </a:r>
          <a:endParaRPr lang="en-US" sz="1800" b="0" i="0" kern="1200" dirty="0">
            <a:solidFill>
              <a:schemeClr val="accent1">
                <a:lumMod val="50000"/>
              </a:schemeClr>
            </a:solidFill>
            <a:latin typeface="Candara" panose="020E0502030303020204" pitchFamily="34" charset="0"/>
            <a:ea typeface="Arial" charset="0"/>
            <a:cs typeface="Arial" charset="0"/>
          </a:endParaRPr>
        </a:p>
      </dsp:txBody>
      <dsp:txXfrm>
        <a:off x="1078238" y="2232729"/>
        <a:ext cx="6978155" cy="638156"/>
      </dsp:txXfrm>
    </dsp:sp>
    <dsp:sp modelId="{4B45085A-3168-5D47-B558-34CF98E99A81}">
      <dsp:nvSpPr>
        <dsp:cNvPr id="0" name=""/>
        <dsp:cNvSpPr/>
      </dsp:nvSpPr>
      <dsp:spPr>
        <a:xfrm>
          <a:off x="679390" y="2152960"/>
          <a:ext cx="797695" cy="797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AE9B5-DDF1-F745-BEDF-96ADFC46DC31}">
      <dsp:nvSpPr>
        <dsp:cNvPr id="0" name=""/>
        <dsp:cNvSpPr/>
      </dsp:nvSpPr>
      <dsp:spPr>
        <a:xfrm>
          <a:off x="937889" y="3189657"/>
          <a:ext cx="7118504" cy="63815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653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Keterlibatan</a:t>
          </a:r>
          <a:r>
            <a:rPr lang="en-US" sz="18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UMKM</a:t>
          </a:r>
          <a:endParaRPr lang="en-US" sz="1800" b="0" i="0" kern="1200" dirty="0">
            <a:solidFill>
              <a:schemeClr val="accent1">
                <a:lumMod val="50000"/>
              </a:schemeClr>
            </a:solidFill>
            <a:latin typeface="Candara" panose="020E0502030303020204" pitchFamily="34" charset="0"/>
            <a:ea typeface="Arial" charset="0"/>
            <a:cs typeface="Arial" charset="0"/>
          </a:endParaRPr>
        </a:p>
      </dsp:txBody>
      <dsp:txXfrm>
        <a:off x="937889" y="3189657"/>
        <a:ext cx="7118504" cy="638156"/>
      </dsp:txXfrm>
    </dsp:sp>
    <dsp:sp modelId="{474B2DD7-0377-8C4A-965A-81325A2CF256}">
      <dsp:nvSpPr>
        <dsp:cNvPr id="0" name=""/>
        <dsp:cNvSpPr/>
      </dsp:nvSpPr>
      <dsp:spPr>
        <a:xfrm>
          <a:off x="539041" y="3109888"/>
          <a:ext cx="797695" cy="797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8BEFF-1FF2-4E4D-985B-398CFE02A83D}">
      <dsp:nvSpPr>
        <dsp:cNvPr id="0" name=""/>
        <dsp:cNvSpPr/>
      </dsp:nvSpPr>
      <dsp:spPr>
        <a:xfrm>
          <a:off x="480605" y="4146585"/>
          <a:ext cx="7575788" cy="638156"/>
        </a:xfrm>
        <a:prstGeom prst="rect">
          <a:avLst/>
        </a:prstGeom>
        <a:solidFill>
          <a:srgbClr val="FDE7F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653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Direct Payment  </a:t>
          </a:r>
          <a:r>
            <a:rPr lang="en-US" sz="18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dan</a:t>
          </a:r>
          <a:r>
            <a:rPr lang="en-US" sz="18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auditable </a:t>
          </a:r>
          <a:r>
            <a:rPr lang="en-US" sz="18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dan</a:t>
          </a:r>
          <a:r>
            <a:rPr lang="en-US" sz="18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8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mudah</a:t>
          </a:r>
          <a:r>
            <a:rPr lang="en-US" sz="18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di monitor </a:t>
          </a:r>
          <a:endParaRPr lang="en-US" sz="1800" b="0" i="0" kern="1200" dirty="0">
            <a:solidFill>
              <a:schemeClr val="accent1">
                <a:lumMod val="50000"/>
              </a:schemeClr>
            </a:solidFill>
            <a:latin typeface="Candara" panose="020E0502030303020204" pitchFamily="34" charset="0"/>
            <a:ea typeface="Arial" charset="0"/>
            <a:cs typeface="Arial" charset="0"/>
          </a:endParaRPr>
        </a:p>
      </dsp:txBody>
      <dsp:txXfrm>
        <a:off x="480605" y="4146585"/>
        <a:ext cx="7575788" cy="638156"/>
      </dsp:txXfrm>
    </dsp:sp>
    <dsp:sp modelId="{181CE4FF-ECD2-8446-933A-053880DD3FB9}">
      <dsp:nvSpPr>
        <dsp:cNvPr id="0" name=""/>
        <dsp:cNvSpPr/>
      </dsp:nvSpPr>
      <dsp:spPr>
        <a:xfrm>
          <a:off x="81757" y="4066816"/>
          <a:ext cx="797695" cy="797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26877-88E8-A040-9E8C-325D87CC9E4B}">
      <dsp:nvSpPr>
        <dsp:cNvPr id="0" name=""/>
        <dsp:cNvSpPr/>
      </dsp:nvSpPr>
      <dsp:spPr>
        <a:xfrm rot="10800000">
          <a:off x="0" y="0"/>
          <a:ext cx="4000501" cy="3884805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40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Digitalisasi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Pengadaan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untuk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Belanja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Langsung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di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bawah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Rp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. 50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juta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,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dapat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mencegah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markup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harga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dan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transaksi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fiktif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. 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Hrga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Barang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/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Jasa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Terbuka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secara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luas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,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semua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transaksi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tercatat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.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Meningkatkan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keterlibatan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dan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memperluas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pasar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UMKM;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pembayaran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dilakukan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langsung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antara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pembeli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dan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penjual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; 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kemudahan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dalam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melakukan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monitoring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dan</a:t>
          </a:r>
          <a:r>
            <a:rPr lang="en-US" sz="1600" b="0" i="0" kern="12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 </a:t>
          </a:r>
          <a:r>
            <a:rPr lang="en-US" sz="1600" b="0" i="0" kern="1200" dirty="0" err="1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Arial" charset="0"/>
              <a:cs typeface="Arial" charset="0"/>
            </a:rPr>
            <a:t>pengawasan</a:t>
          </a:r>
          <a:endParaRPr lang="en-US" sz="1600" b="0" i="0" kern="1200" dirty="0">
            <a:solidFill>
              <a:schemeClr val="accent1">
                <a:lumMod val="50000"/>
              </a:schemeClr>
            </a:solidFill>
            <a:latin typeface="Candara" panose="020E0502030303020204" pitchFamily="34" charset="0"/>
            <a:ea typeface="Arial" charset="0"/>
            <a:cs typeface="Arial" charset="0"/>
          </a:endParaRPr>
        </a:p>
      </dsp:txBody>
      <dsp:txXfrm rot="10800000">
        <a:off x="971201" y="0"/>
        <a:ext cx="3029300" cy="3884805"/>
      </dsp:txXfrm>
    </dsp:sp>
    <dsp:sp modelId="{92BA9B34-CFF9-B24C-92FA-0BE895CAF964}">
      <dsp:nvSpPr>
        <dsp:cNvPr id="0" name=""/>
        <dsp:cNvSpPr/>
      </dsp:nvSpPr>
      <dsp:spPr>
        <a:xfrm>
          <a:off x="0" y="284265"/>
          <a:ext cx="1338858" cy="13388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98860-6B4E-44CB-9A15-60C0D333AB14}">
      <dsp:nvSpPr>
        <dsp:cNvPr id="0" name=""/>
        <dsp:cNvSpPr/>
      </dsp:nvSpPr>
      <dsp:spPr>
        <a:xfrm>
          <a:off x="0" y="-216686"/>
          <a:ext cx="2952297" cy="4871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/>
            <a:t>BELA PENGADAAN</a:t>
          </a:r>
          <a:endParaRPr lang="en-A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/>
            <a:t>BELA </a:t>
          </a:r>
          <a:r>
            <a:rPr lang="en-AU" sz="1800" kern="1200" dirty="0" err="1" smtClean="0"/>
            <a:t>pengadaan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adalah</a:t>
          </a:r>
          <a:r>
            <a:rPr lang="en-AU" sz="1800" kern="1200" dirty="0" smtClean="0"/>
            <a:t> platform yang </a:t>
          </a:r>
          <a:r>
            <a:rPr lang="en-AU" sz="1800" kern="1200" dirty="0" err="1" smtClean="0"/>
            <a:t>disiapkan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oleh</a:t>
          </a:r>
          <a:r>
            <a:rPr lang="en-AU" sz="1800" kern="1200" dirty="0" smtClean="0"/>
            <a:t> LKPP </a:t>
          </a:r>
          <a:r>
            <a:rPr lang="en-AU" sz="1800" kern="1200" dirty="0" err="1" smtClean="0"/>
            <a:t>untuk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belanja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langsung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sampai</a:t>
          </a:r>
          <a:r>
            <a:rPr lang="en-AU" sz="1800" kern="1200" dirty="0" smtClean="0"/>
            <a:t> 50 </a:t>
          </a:r>
          <a:r>
            <a:rPr lang="en-AU" sz="1800" kern="1200" dirty="0" err="1" smtClean="0"/>
            <a:t>Juta</a:t>
          </a:r>
          <a:r>
            <a:rPr lang="en-AU" sz="1800" kern="1200" dirty="0" smtClean="0"/>
            <a:t>, (</a:t>
          </a:r>
          <a:r>
            <a:rPr lang="en-AU" sz="1800" kern="1200" dirty="0" err="1" smtClean="0"/>
            <a:t>akan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dikembangkan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pada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tanpa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batas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nilai</a:t>
          </a:r>
          <a:r>
            <a:rPr lang="en-AU" sz="1800" kern="1200" dirty="0" smtClean="0"/>
            <a:t>)</a:t>
          </a:r>
          <a:endParaRPr lang="en-A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err="1" smtClean="0"/>
            <a:t>Saat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ini</a:t>
          </a:r>
          <a:r>
            <a:rPr lang="en-AU" sz="1800" kern="1200" dirty="0" smtClean="0"/>
            <a:t> di BELA Akan di </a:t>
          </a:r>
          <a:r>
            <a:rPr lang="en-AU" sz="1800" kern="1200" dirty="0" err="1" smtClean="0"/>
            <a:t>upgrad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sampai</a:t>
          </a:r>
          <a:r>
            <a:rPr lang="en-AU" sz="1800" kern="1200" dirty="0" smtClean="0"/>
            <a:t> 200 JT. </a:t>
          </a:r>
          <a:r>
            <a:rPr lang="en-AU" sz="1800" kern="1200" dirty="0" err="1" smtClean="0"/>
            <a:t>Saat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ini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sudah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bergabung</a:t>
          </a:r>
          <a:r>
            <a:rPr lang="en-AU" sz="1800" kern="1200" dirty="0" smtClean="0"/>
            <a:t>  6 marketplace </a:t>
          </a:r>
          <a:r>
            <a:rPr lang="en-AU" sz="1800" kern="1200" dirty="0" err="1" smtClean="0"/>
            <a:t>dan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akan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segera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bergabung</a:t>
          </a:r>
          <a:r>
            <a:rPr lang="en-AU" sz="1800" kern="1200" dirty="0" smtClean="0"/>
            <a:t> 12 </a:t>
          </a:r>
          <a:r>
            <a:rPr lang="en-AU" sz="1800" kern="1200" dirty="0" err="1" smtClean="0"/>
            <a:t>lagi</a:t>
          </a:r>
          <a:r>
            <a:rPr lang="en-AU" sz="1800" kern="1200" dirty="0" smtClean="0"/>
            <a:t> </a:t>
          </a:r>
          <a:endParaRPr lang="en-AU" sz="1800" kern="1200" dirty="0"/>
        </a:p>
      </dsp:txBody>
      <dsp:txXfrm>
        <a:off x="86470" y="-130216"/>
        <a:ext cx="2779357" cy="3654999"/>
      </dsp:txXfrm>
    </dsp:sp>
    <dsp:sp modelId="{70AD6590-12E5-4FB9-93AC-A7D9D5FD3619}">
      <dsp:nvSpPr>
        <dsp:cNvPr id="0" name=""/>
        <dsp:cNvSpPr/>
      </dsp:nvSpPr>
      <dsp:spPr>
        <a:xfrm>
          <a:off x="1832888" y="1435003"/>
          <a:ext cx="3701618" cy="3701618"/>
        </a:xfrm>
        <a:prstGeom prst="leftCircularArrow">
          <a:avLst>
            <a:gd name="adj1" fmla="val 3297"/>
            <a:gd name="adj2" fmla="val 407086"/>
            <a:gd name="adj3" fmla="val 1430653"/>
            <a:gd name="adj4" fmla="val 8272546"/>
            <a:gd name="adj5" fmla="val 384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1C4DC-0E84-484D-9D71-FC348327C22F}">
      <dsp:nvSpPr>
        <dsp:cNvPr id="0" name=""/>
        <dsp:cNvSpPr/>
      </dsp:nvSpPr>
      <dsp:spPr>
        <a:xfrm>
          <a:off x="1239355" y="3508274"/>
          <a:ext cx="2339333" cy="93027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BELA PENGADAAN</a:t>
          </a:r>
          <a:endParaRPr lang="en-AU" sz="1700" kern="1200" dirty="0"/>
        </a:p>
      </dsp:txBody>
      <dsp:txXfrm>
        <a:off x="1266602" y="3535521"/>
        <a:ext cx="2284839" cy="875781"/>
      </dsp:txXfrm>
    </dsp:sp>
    <dsp:sp modelId="{B8893E6F-5DFA-4431-AED7-3A725010FCEC}">
      <dsp:nvSpPr>
        <dsp:cNvPr id="0" name=""/>
        <dsp:cNvSpPr/>
      </dsp:nvSpPr>
      <dsp:spPr>
        <a:xfrm>
          <a:off x="4300240" y="-283835"/>
          <a:ext cx="3193313" cy="5006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Sistem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Informasi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Pengadaan</a:t>
          </a:r>
          <a:r>
            <a:rPr lang="en-US" sz="1800" kern="1200" dirty="0" smtClean="0"/>
            <a:t> di </a:t>
          </a:r>
          <a:r>
            <a:rPr lang="en-US" sz="1800" kern="1200" dirty="0" err="1" smtClean="0"/>
            <a:t>Sekolah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adalah</a:t>
          </a:r>
          <a:r>
            <a:rPr lang="en-US" sz="1800" kern="1200" dirty="0" smtClean="0"/>
            <a:t> Platform yang </a:t>
          </a:r>
          <a:r>
            <a:rPr lang="en-US" sz="1800" kern="1200" dirty="0" err="1" smtClean="0"/>
            <a:t>dkelola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oleh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Kementerian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Pendidikan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Kebuayaan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belanja</a:t>
          </a:r>
          <a:r>
            <a:rPr lang="en-US" sz="1800" kern="1200" dirty="0" smtClean="0"/>
            <a:t> di  </a:t>
          </a:r>
          <a:r>
            <a:rPr lang="en-US" sz="1800" kern="1200" dirty="0" err="1" smtClean="0"/>
            <a:t>Sekolah</a:t>
          </a:r>
          <a:r>
            <a:rPr lang="en-US" sz="1800" kern="1200" dirty="0" smtClean="0"/>
            <a:t>.</a:t>
          </a:r>
          <a:endParaRPr lang="en-A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 </a:t>
          </a:r>
          <a:r>
            <a:rPr lang="en-US" sz="1800" kern="1200" dirty="0" err="1" smtClean="0"/>
            <a:t>SIPLah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juga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bergabung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berbagai</a:t>
          </a:r>
          <a:r>
            <a:rPr lang="en-US" sz="1800" kern="1200" dirty="0" smtClean="0"/>
            <a:t> platform </a:t>
          </a:r>
          <a:r>
            <a:rPr lang="en-US" sz="1800" kern="1200" dirty="0" err="1" smtClean="0"/>
            <a:t>seperti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blibli</a:t>
          </a:r>
          <a:r>
            <a:rPr lang="en-US" sz="1800" kern="1200" dirty="0" smtClean="0"/>
            <a:t>, Eureka,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INTI. </a:t>
          </a:r>
          <a:r>
            <a:rPr lang="en-US" sz="1800" kern="1200" dirty="0" err="1" smtClean="0"/>
            <a:t>Pesona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Edu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Toko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Ladang</a:t>
          </a:r>
          <a:endParaRPr lang="id-ID" sz="1800" i="1" kern="1200" dirty="0"/>
        </a:p>
      </dsp:txBody>
      <dsp:txXfrm>
        <a:off x="4393769" y="882455"/>
        <a:ext cx="3006255" cy="3746401"/>
      </dsp:txXfrm>
    </dsp:sp>
    <dsp:sp modelId="{59C0E382-3FFD-4BDC-A6A6-7C7E7F9A6BB8}">
      <dsp:nvSpPr>
        <dsp:cNvPr id="0" name=""/>
        <dsp:cNvSpPr/>
      </dsp:nvSpPr>
      <dsp:spPr>
        <a:xfrm>
          <a:off x="5779641" y="-658434"/>
          <a:ext cx="3543771" cy="3543771"/>
        </a:xfrm>
        <a:prstGeom prst="circularArrow">
          <a:avLst>
            <a:gd name="adj1" fmla="val 3444"/>
            <a:gd name="adj2" fmla="val 426705"/>
            <a:gd name="adj3" fmla="val 20188514"/>
            <a:gd name="adj4" fmla="val 13366240"/>
            <a:gd name="adj5" fmla="val 4018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68A89-58D8-4AB1-8111-A4A4224A19CB}">
      <dsp:nvSpPr>
        <dsp:cNvPr id="0" name=""/>
        <dsp:cNvSpPr/>
      </dsp:nvSpPr>
      <dsp:spPr>
        <a:xfrm>
          <a:off x="5178207" y="0"/>
          <a:ext cx="2339333" cy="930275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err="1" smtClean="0"/>
            <a:t>SIPLaH</a:t>
          </a:r>
          <a:endParaRPr lang="en-AU" sz="1700" kern="1200" dirty="0"/>
        </a:p>
      </dsp:txBody>
      <dsp:txXfrm>
        <a:off x="5205454" y="27247"/>
        <a:ext cx="2284839" cy="875781"/>
      </dsp:txXfrm>
    </dsp:sp>
    <dsp:sp modelId="{9A6F5882-87AE-4BB7-A435-73B198E80597}">
      <dsp:nvSpPr>
        <dsp:cNvPr id="0" name=""/>
        <dsp:cNvSpPr/>
      </dsp:nvSpPr>
      <dsp:spPr>
        <a:xfrm>
          <a:off x="8103943" y="-173056"/>
          <a:ext cx="2596485" cy="4784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9388" marR="0" lvl="1" indent="-179388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en-AU" sz="1800" kern="1200" dirty="0" smtClean="0"/>
            <a:t>E-order </a:t>
          </a:r>
          <a:r>
            <a:rPr lang="en-AU" sz="1800" kern="1200" dirty="0" err="1" smtClean="0"/>
            <a:t>pasar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Onlinenya</a:t>
          </a:r>
          <a:r>
            <a:rPr lang="en-AU" sz="1800" kern="1200" dirty="0" smtClean="0"/>
            <a:t> UMKM di </a:t>
          </a:r>
          <a:r>
            <a:rPr lang="en-AU" sz="1800" kern="1200" dirty="0" err="1" smtClean="0"/>
            <a:t>pemerintah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provinsi</a:t>
          </a:r>
          <a:r>
            <a:rPr lang="en-AU" sz="1800" kern="1200" dirty="0" smtClean="0"/>
            <a:t> DKI.</a:t>
          </a:r>
          <a:endParaRPr lang="en-AU" sz="1800" kern="1200" dirty="0"/>
        </a:p>
        <a:p>
          <a:pPr marL="179388" marR="0" lvl="1" indent="-179388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en-AU" sz="1800" kern="1200" dirty="0" smtClean="0"/>
            <a:t>UMKM </a:t>
          </a:r>
          <a:r>
            <a:rPr lang="en-AU" sz="1800" kern="1200" dirty="0" err="1" smtClean="0"/>
            <a:t>mendapat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akses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menjual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produk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barang</a:t>
          </a:r>
          <a:r>
            <a:rPr lang="en-AU" sz="1800" kern="1200" dirty="0" smtClean="0"/>
            <a:t>/</a:t>
          </a:r>
          <a:r>
            <a:rPr lang="en-AU" sz="1800" kern="1200" dirty="0" err="1" smtClean="0"/>
            <a:t>jasanya</a:t>
          </a:r>
          <a:endParaRPr lang="en-AU" sz="1800" kern="1200" dirty="0"/>
        </a:p>
        <a:p>
          <a:pPr marL="179388" marR="0" lvl="1" indent="-179388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en-AU" sz="1800" kern="1200" dirty="0" smtClean="0"/>
            <a:t>SKPD/KPD/ </a:t>
          </a:r>
          <a:r>
            <a:rPr lang="en-AU" sz="1800" kern="1200" dirty="0" err="1" smtClean="0"/>
            <a:t>dan</a:t>
          </a:r>
          <a:r>
            <a:rPr lang="en-AU" sz="1800" kern="1200" dirty="0" smtClean="0"/>
            <a:t> BUMD </a:t>
          </a:r>
          <a:r>
            <a:rPr lang="en-AU" sz="1800" kern="1200" dirty="0" err="1" smtClean="0"/>
            <a:t>dapat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memesan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barang</a:t>
          </a:r>
          <a:r>
            <a:rPr lang="en-AU" sz="1800" kern="1200" dirty="0" smtClean="0"/>
            <a:t>/</a:t>
          </a:r>
          <a:r>
            <a:rPr lang="en-AU" sz="1800" kern="1200" dirty="0" err="1" smtClean="0"/>
            <a:t>jasa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langsung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ke</a:t>
          </a:r>
          <a:r>
            <a:rPr lang="en-AU" sz="1800" kern="1200" dirty="0" smtClean="0"/>
            <a:t> UMKM</a:t>
          </a:r>
          <a:endParaRPr lang="en-AU" sz="1800" kern="1200" dirty="0"/>
        </a:p>
      </dsp:txBody>
      <dsp:txXfrm>
        <a:off x="8179991" y="-97008"/>
        <a:ext cx="2444389" cy="3607282"/>
      </dsp:txXfrm>
    </dsp:sp>
    <dsp:sp modelId="{8E2E698B-FE6B-47AA-B7CE-1949FE9B8577}">
      <dsp:nvSpPr>
        <dsp:cNvPr id="0" name=""/>
        <dsp:cNvSpPr/>
      </dsp:nvSpPr>
      <dsp:spPr>
        <a:xfrm>
          <a:off x="8847951" y="3508274"/>
          <a:ext cx="2339333" cy="9302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E-order </a:t>
          </a:r>
          <a:endParaRPr lang="en-AU" sz="1700" kern="1200" dirty="0"/>
        </a:p>
      </dsp:txBody>
      <dsp:txXfrm>
        <a:off x="8875198" y="3535521"/>
        <a:ext cx="2284839" cy="875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98860-6B4E-44CB-9A15-60C0D333AB14}">
      <dsp:nvSpPr>
        <dsp:cNvPr id="0" name=""/>
        <dsp:cNvSpPr/>
      </dsp:nvSpPr>
      <dsp:spPr>
        <a:xfrm>
          <a:off x="0" y="-216686"/>
          <a:ext cx="2952297" cy="4871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err="1" smtClean="0"/>
            <a:t>Mbizmarket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adalah</a:t>
          </a:r>
          <a:r>
            <a:rPr lang="en-AU" sz="1800" kern="1200" dirty="0" smtClean="0"/>
            <a:t> platform </a:t>
          </a:r>
          <a:r>
            <a:rPr lang="en-AU" sz="1800" kern="1200" dirty="0" err="1" smtClean="0"/>
            <a:t>pasar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elektronik</a:t>
          </a:r>
          <a:r>
            <a:rPr lang="en-AU" sz="1800" kern="1200" dirty="0" smtClean="0"/>
            <a:t> yang </a:t>
          </a:r>
          <a:r>
            <a:rPr lang="en-AU" sz="1800" kern="1200" dirty="0" err="1" smtClean="0"/>
            <a:t>dikelola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oleh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pihak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swasta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khusus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untuk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pemerintah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daerah</a:t>
          </a:r>
          <a:endParaRPr lang="en-A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err="1" smtClean="0"/>
            <a:t>Mbizmarket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menyediakan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layanan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penjualan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belanja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langsung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sampai</a:t>
          </a:r>
          <a:r>
            <a:rPr lang="en-AU" sz="1800" kern="1200" dirty="0" smtClean="0"/>
            <a:t> 50 </a:t>
          </a:r>
          <a:r>
            <a:rPr lang="en-AU" sz="1800" kern="1200" dirty="0" err="1" smtClean="0"/>
            <a:t>juta</a:t>
          </a:r>
          <a:endParaRPr lang="en-A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err="1" smtClean="0"/>
            <a:t>Saat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ini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Mbizmarket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telah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bergabung</a:t>
          </a:r>
          <a:r>
            <a:rPr lang="en-AU" sz="1800" kern="1200" dirty="0" smtClean="0"/>
            <a:t>  800 </a:t>
          </a:r>
          <a:r>
            <a:rPr lang="en-AU" sz="1800" kern="1200" dirty="0" err="1" smtClean="0"/>
            <a:t>penyedia</a:t>
          </a:r>
          <a:r>
            <a:rPr lang="en-AU" sz="1800" kern="1200" dirty="0" smtClean="0"/>
            <a:t> UMKM</a:t>
          </a:r>
          <a:endParaRPr lang="en-A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/>
            <a:t>Yang </a:t>
          </a:r>
          <a:r>
            <a:rPr lang="en-AU" sz="1800" kern="1200" dirty="0" err="1" smtClean="0"/>
            <a:t>sudah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menggunakan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Mbiz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adalah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provinsi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Jabar</a:t>
          </a:r>
          <a:r>
            <a:rPr lang="en-AU" sz="1800" kern="1200" dirty="0" smtClean="0"/>
            <a:t>, Bali, </a:t>
          </a:r>
          <a:r>
            <a:rPr lang="en-AU" sz="1800" kern="1200" dirty="0" err="1" smtClean="0"/>
            <a:t>Jateng</a:t>
          </a:r>
          <a:r>
            <a:rPr lang="en-AU" sz="1800" kern="1200" dirty="0" smtClean="0"/>
            <a:t>   </a:t>
          </a:r>
          <a:endParaRPr lang="en-AU" sz="1800" kern="1200" dirty="0"/>
        </a:p>
      </dsp:txBody>
      <dsp:txXfrm>
        <a:off x="86470" y="-130216"/>
        <a:ext cx="2779357" cy="3654999"/>
      </dsp:txXfrm>
    </dsp:sp>
    <dsp:sp modelId="{70AD6590-12E5-4FB9-93AC-A7D9D5FD3619}">
      <dsp:nvSpPr>
        <dsp:cNvPr id="0" name=""/>
        <dsp:cNvSpPr/>
      </dsp:nvSpPr>
      <dsp:spPr>
        <a:xfrm>
          <a:off x="3014914" y="2374572"/>
          <a:ext cx="2459768" cy="2459768"/>
        </a:xfrm>
        <a:prstGeom prst="leftCircularArrow">
          <a:avLst>
            <a:gd name="adj1" fmla="val 4961"/>
            <a:gd name="adj2" fmla="val 637906"/>
            <a:gd name="adj3" fmla="val 1221764"/>
            <a:gd name="adj4" fmla="val 7832837"/>
            <a:gd name="adj5" fmla="val 5788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1C4DC-0E84-484D-9D71-FC348327C22F}">
      <dsp:nvSpPr>
        <dsp:cNvPr id="0" name=""/>
        <dsp:cNvSpPr/>
      </dsp:nvSpPr>
      <dsp:spPr>
        <a:xfrm>
          <a:off x="2361557" y="3508274"/>
          <a:ext cx="2339333" cy="93027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err="1" smtClean="0"/>
            <a:t>Mbizmarket</a:t>
          </a:r>
          <a:endParaRPr lang="en-AU" sz="1700" kern="1200" dirty="0"/>
        </a:p>
      </dsp:txBody>
      <dsp:txXfrm>
        <a:off x="2388804" y="3535521"/>
        <a:ext cx="2284839" cy="875781"/>
      </dsp:txXfrm>
    </dsp:sp>
    <dsp:sp modelId="{B8893E6F-5DFA-4431-AED7-3A725010FCEC}">
      <dsp:nvSpPr>
        <dsp:cNvPr id="0" name=""/>
        <dsp:cNvSpPr/>
      </dsp:nvSpPr>
      <dsp:spPr>
        <a:xfrm>
          <a:off x="4300240" y="-283835"/>
          <a:ext cx="3193313" cy="5006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ALKESPINTAR, </a:t>
          </a:r>
          <a:r>
            <a:rPr lang="en-US" sz="1800" kern="1200" dirty="0" err="1" smtClean="0"/>
            <a:t>adalah</a:t>
          </a:r>
          <a:r>
            <a:rPr lang="en-US" sz="1800" kern="1200" dirty="0" smtClean="0"/>
            <a:t> Platform yang </a:t>
          </a:r>
          <a:r>
            <a:rPr lang="en-US" sz="1800" kern="1200" dirty="0" err="1" smtClean="0"/>
            <a:t>dkelola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oleh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asosiasi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pengusaha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alat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kesehatan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laboratorium</a:t>
          </a:r>
          <a:r>
            <a:rPr lang="en-US" sz="1800" kern="1200" dirty="0" smtClean="0"/>
            <a:t>.</a:t>
          </a:r>
          <a:endParaRPr lang="en-A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ALKESPINTAR </a:t>
          </a:r>
          <a:r>
            <a:rPr lang="en-US" sz="1800" kern="1200" dirty="0" err="1" smtClean="0"/>
            <a:t>saat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melayani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penjualan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alat-alat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kesehatan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laboratorium</a:t>
          </a:r>
          <a:endParaRPr lang="id-ID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Sayangnya</a:t>
          </a:r>
          <a:r>
            <a:rPr lang="en-US" sz="1800" kern="1200" dirty="0" smtClean="0"/>
            <a:t> platform </a:t>
          </a:r>
          <a:r>
            <a:rPr lang="en-US" sz="1800" kern="1200" dirty="0" err="1" smtClean="0"/>
            <a:t>ini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hanya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melayani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pembelian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oleh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Rumah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Sakit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Pemerintah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Swasta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tidak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umum</a:t>
          </a:r>
          <a:r>
            <a:rPr lang="en-US" sz="1800" kern="1200" dirty="0" smtClean="0"/>
            <a:t> </a:t>
          </a:r>
          <a:endParaRPr lang="id-ID" sz="1800" i="1" kern="1200" dirty="0"/>
        </a:p>
      </dsp:txBody>
      <dsp:txXfrm>
        <a:off x="4393769" y="882455"/>
        <a:ext cx="3006255" cy="3746401"/>
      </dsp:txXfrm>
    </dsp:sp>
    <dsp:sp modelId="{59C0E382-3FFD-4BDC-A6A6-7C7E7F9A6BB8}">
      <dsp:nvSpPr>
        <dsp:cNvPr id="0" name=""/>
        <dsp:cNvSpPr/>
      </dsp:nvSpPr>
      <dsp:spPr>
        <a:xfrm>
          <a:off x="5771858" y="-651580"/>
          <a:ext cx="3548733" cy="3548733"/>
        </a:xfrm>
        <a:prstGeom prst="circularArrow">
          <a:avLst>
            <a:gd name="adj1" fmla="val 3439"/>
            <a:gd name="adj2" fmla="val 426060"/>
            <a:gd name="adj3" fmla="val 20211043"/>
            <a:gd name="adj4" fmla="val 13388124"/>
            <a:gd name="adj5" fmla="val 401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68A89-58D8-4AB1-8111-A4A4224A19CB}">
      <dsp:nvSpPr>
        <dsp:cNvPr id="0" name=""/>
        <dsp:cNvSpPr/>
      </dsp:nvSpPr>
      <dsp:spPr>
        <a:xfrm>
          <a:off x="5178207" y="0"/>
          <a:ext cx="2339333" cy="930275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ALKESPINTAR</a:t>
          </a:r>
          <a:endParaRPr lang="en-AU" sz="1700" kern="1200" dirty="0"/>
        </a:p>
      </dsp:txBody>
      <dsp:txXfrm>
        <a:off x="5205454" y="27247"/>
        <a:ext cx="2284839" cy="875781"/>
      </dsp:txXfrm>
    </dsp:sp>
    <dsp:sp modelId="{C4FE1364-1413-4DC5-9181-F80D6BAFC461}">
      <dsp:nvSpPr>
        <dsp:cNvPr id="0" name=""/>
        <dsp:cNvSpPr/>
      </dsp:nvSpPr>
      <dsp:spPr>
        <a:xfrm>
          <a:off x="8086310" y="1133953"/>
          <a:ext cx="2631750" cy="2170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6500" kern="1200" dirty="0"/>
        </a:p>
      </dsp:txBody>
      <dsp:txXfrm>
        <a:off x="8136263" y="1183906"/>
        <a:ext cx="2531844" cy="1605599"/>
      </dsp:txXfrm>
    </dsp:sp>
    <dsp:sp modelId="{893C74C9-A9DF-4171-8AD3-33C4293D1957}">
      <dsp:nvSpPr>
        <dsp:cNvPr id="0" name=""/>
        <dsp:cNvSpPr/>
      </dsp:nvSpPr>
      <dsp:spPr>
        <a:xfrm>
          <a:off x="8671144" y="2839458"/>
          <a:ext cx="2339333" cy="9302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179388" marR="0" lvl="0" indent="-179388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800" kern="1200" dirty="0" err="1" smtClean="0"/>
            <a:t>PaDi</a:t>
          </a:r>
          <a:r>
            <a:rPr lang="en-AU" sz="1800" kern="1200" dirty="0" smtClean="0"/>
            <a:t> (</a:t>
          </a:r>
          <a:r>
            <a:rPr lang="en-AU" sz="1800" kern="1200" dirty="0" err="1" smtClean="0"/>
            <a:t>Pasar</a:t>
          </a:r>
          <a:r>
            <a:rPr lang="en-AU" sz="1800" kern="1200" dirty="0" smtClean="0"/>
            <a:t> Digital )</a:t>
          </a:r>
          <a:endParaRPr lang="en-AU" sz="1800" kern="1200" dirty="0"/>
        </a:p>
      </dsp:txBody>
      <dsp:txXfrm>
        <a:off x="8698391" y="2866705"/>
        <a:ext cx="2284839" cy="875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9569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Trebuchet MS"/>
      </a:defRPr>
    </a:lvl1pPr>
    <a:lvl2pPr indent="228600" defTabSz="457200" latinLnBrk="0">
      <a:defRPr sz="1200">
        <a:latin typeface="+mj-lt"/>
        <a:ea typeface="+mj-ea"/>
        <a:cs typeface="+mj-cs"/>
        <a:sym typeface="Trebuchet MS"/>
      </a:defRPr>
    </a:lvl2pPr>
    <a:lvl3pPr indent="457200" defTabSz="457200" latinLnBrk="0">
      <a:defRPr sz="1200">
        <a:latin typeface="+mj-lt"/>
        <a:ea typeface="+mj-ea"/>
        <a:cs typeface="+mj-cs"/>
        <a:sym typeface="Trebuchet MS"/>
      </a:defRPr>
    </a:lvl3pPr>
    <a:lvl4pPr indent="685800" defTabSz="457200" latinLnBrk="0">
      <a:defRPr sz="1200">
        <a:latin typeface="+mj-lt"/>
        <a:ea typeface="+mj-ea"/>
        <a:cs typeface="+mj-cs"/>
        <a:sym typeface="Trebuchet MS"/>
      </a:defRPr>
    </a:lvl4pPr>
    <a:lvl5pPr indent="914400" defTabSz="457200" latinLnBrk="0">
      <a:defRPr sz="1200">
        <a:latin typeface="+mj-lt"/>
        <a:ea typeface="+mj-ea"/>
        <a:cs typeface="+mj-cs"/>
        <a:sym typeface="Trebuchet MS"/>
      </a:defRPr>
    </a:lvl5pPr>
    <a:lvl6pPr indent="1143000" defTabSz="457200" latinLnBrk="0">
      <a:defRPr sz="1200">
        <a:latin typeface="+mj-lt"/>
        <a:ea typeface="+mj-ea"/>
        <a:cs typeface="+mj-cs"/>
        <a:sym typeface="Trebuchet MS"/>
      </a:defRPr>
    </a:lvl6pPr>
    <a:lvl7pPr indent="1371600" defTabSz="457200" latinLnBrk="0">
      <a:defRPr sz="1200">
        <a:latin typeface="+mj-lt"/>
        <a:ea typeface="+mj-ea"/>
        <a:cs typeface="+mj-cs"/>
        <a:sym typeface="Trebuchet MS"/>
      </a:defRPr>
    </a:lvl7pPr>
    <a:lvl8pPr indent="1600200" defTabSz="457200" latinLnBrk="0">
      <a:defRPr sz="1200">
        <a:latin typeface="+mj-lt"/>
        <a:ea typeface="+mj-ea"/>
        <a:cs typeface="+mj-cs"/>
        <a:sym typeface="Trebuchet MS"/>
      </a:defRPr>
    </a:lvl8pPr>
    <a:lvl9pPr indent="1828800" defTabSz="457200" latinLnBrk="0">
      <a:defRPr sz="1200">
        <a:latin typeface="+mj-lt"/>
        <a:ea typeface="+mj-ea"/>
        <a:cs typeface="+mj-cs"/>
        <a:sym typeface="Trebuchet M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7907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5235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0281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0281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2959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5B658-BD16-40A1-A6A4-E4DB34222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34F82E6-9FF5-4667-AFA7-E29DDCD05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CFD171-EA38-4F5D-AAD9-D97DAF3E2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521-7923-45DF-A185-F1EE213305A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250A46-6A1D-4214-B188-0B7DEEF9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786863-994F-4512-A297-B0F9ED80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1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6480F-0F79-4757-B241-FAE02BA6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2325343-27BD-437B-B73D-C4F2B33A1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916FAC-6756-48ED-B9B2-1C7B6BAA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521-7923-45DF-A185-F1EE213305A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E52B36-A229-4062-9029-B4EE8CDD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93AF71-BCE4-4C04-8376-73EA75B7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3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2353EB1-962C-4984-8DBC-00DBA833F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D6CE6E9-65AA-4CE4-95B6-6BA1A5E58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19BDEA-4613-4B9E-81DC-5C8CA678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521-7923-45DF-A185-F1EE213305A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931D84-25F1-4FE6-9585-1BB2E65D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368953-43E2-48DD-9A18-48D28AB6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8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16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=""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83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1"/>
            <a:ext cx="12192000" cy="3525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728247" y="2612910"/>
            <a:ext cx="1632324" cy="163218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274593" y="2612910"/>
            <a:ext cx="1632324" cy="163218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833654" y="2612910"/>
            <a:ext cx="1632324" cy="1632182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2256352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9361758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5802697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52134" y="4293096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701637" y="4293096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263855" y="4291533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06993" y="4879332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509661" y="4879332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8192454" y="4908278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420973" y="601790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5025166" y="6002712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696553" y="601790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F1AF91-3C6E-460F-B050-30B30944807D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701F7521-7923-45DF-A185-F1EE213305A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F20958-1B5A-4935-B028-6CB351DD9D56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C194BB3-A42E-42AA-99C6-F5D44FCB6AC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/>
      <p:bldP spid="15" grpId="0"/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  <p:bldP spid="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412775"/>
            <a:ext cx="10972800" cy="45259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7568" y="6496194"/>
            <a:ext cx="344832" cy="269241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761499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483957" y="1988581"/>
            <a:ext cx="11708043" cy="1650504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325279" y="2909557"/>
            <a:ext cx="11866721" cy="888193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483957" y="3989855"/>
            <a:ext cx="11708043" cy="1650504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325279" y="3831191"/>
            <a:ext cx="11866721" cy="888193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199748" y="2220269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7199748" y="3138210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7199748" y="4047801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199748" y="4957392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715354" y="2032666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715354" y="2962109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715354" y="3879073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715354" y="4796373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4931" y="2014562"/>
            <a:ext cx="4560902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33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94931" y="4211308"/>
            <a:ext cx="4560902" cy="17032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4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62380" y="2036846"/>
            <a:ext cx="4094123" cy="1165789"/>
          </a:xfrm>
        </p:spPr>
        <p:txBody>
          <a:bodyPr>
            <a:noAutofit/>
          </a:bodyPr>
          <a:lstStyle>
            <a:lvl1pPr algn="r">
              <a:defRPr sz="5334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87014" y="4108092"/>
            <a:ext cx="452768" cy="4527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円/楕円 5"/>
          <p:cNvSpPr/>
          <p:nvPr userDrawn="1"/>
        </p:nvSpPr>
        <p:spPr>
          <a:xfrm>
            <a:off x="1737522" y="2645923"/>
            <a:ext cx="576114" cy="5760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円/楕円 6"/>
          <p:cNvSpPr/>
          <p:nvPr userDrawn="1"/>
        </p:nvSpPr>
        <p:spPr>
          <a:xfrm>
            <a:off x="1513602" y="3429000"/>
            <a:ext cx="905536" cy="905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円/楕円 7"/>
          <p:cNvSpPr/>
          <p:nvPr userDrawn="1"/>
        </p:nvSpPr>
        <p:spPr>
          <a:xfrm>
            <a:off x="2618926" y="2345558"/>
            <a:ext cx="399576" cy="3995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869" y="2796861"/>
            <a:ext cx="5176275" cy="205503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243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733D89-50AF-42F2-8F05-E2849C52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2D1B93-2FBC-49EA-B03F-1FF339C5C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A0131C-A930-4886-B540-DD3945CD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521-7923-45DF-A185-F1EE213305A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927891-5256-495D-986C-7EDAD742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890B07-F70A-4F21-83A6-C2DFDDB4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2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2B8774-DA84-4E1F-B625-8AC20AEC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35A75D-4714-4C4E-8516-830FCD8D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8EDD42-B21D-4685-833A-A23567ED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521-7923-45DF-A185-F1EE213305A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E3045F-5274-4414-A2CE-DFD91D73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F844D7-2BCA-4BB9-B96E-6F79B661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2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3BF6C7-E9CC-404E-94F6-40D34B3B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6A9E8E-0D95-4361-8E00-21C7C1610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C2734E4-B992-42BB-8FD9-2C8826EE2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C265E7-4DE8-43B7-B894-1E28F88D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521-7923-45DF-A185-F1EE213305A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5FF9F9-2ED5-4674-930E-7B3F717D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1A3A595-1AE9-4AA1-A7D2-A6A980FD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7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EC94E4-4DAB-451F-8FDA-1A36F0BA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1CCD6CB-801D-4749-8DAF-78795707F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7714C1A-B4ED-4073-AE4C-860B14997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EA4F14D-C0F4-47DC-9E15-CE1CE01CE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00F6B03-544D-468E-A3D3-1B86999E6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4AD755A-EFAA-49C2-864A-B9211650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521-7923-45DF-A185-F1EE213305A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7BB40B7-26AC-4C05-BB07-60E20CF4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E23FF7D-4DDC-40DF-BF86-9D1D033C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6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235AA5-EA1E-4DBF-9F04-A4172050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F065E4-A757-4CDF-8A63-F89CCF5E9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521-7923-45DF-A185-F1EE213305A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16FC21B-5816-414F-9290-D81109D2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B2B47E-E312-464F-A9D5-DC29448F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2CB49A-66F9-49E7-8A73-2963CD8F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521-7923-45DF-A185-F1EE213305A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E433325-E41D-46E0-A181-61A6EB6E9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9884070-3CE5-4E69-A0EE-1AF88687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9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2D503A-8030-4B2A-B928-3C033F6F4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4F0D8C-29DF-47DA-B4DB-34B0D0B8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C371D5A-B039-4F2B-B62C-AF7020AB2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4294FC-2F4D-4A23-958C-C006000E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521-7923-45DF-A185-F1EE213305A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214D76-51BE-4300-AE63-763327ED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C586DEE-562F-4B56-A953-61BCC0D3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2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7F3C3-DD69-4CEC-A66A-5E290572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DD1B5D-6E2F-4E27-A6EA-A3CD19F9F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387608-0D89-4775-867C-4E4C50E9F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E52E37-D7C4-4514-9ECD-BCB587D2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521-7923-45DF-A185-F1EE213305A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B20202-4D7D-454A-8CD0-16213D29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B23340-9B85-4DF4-B2FE-EEB8412D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0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626B8B-419A-4B50-A1E3-F99E14DB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1CDB4E-75FB-408C-94CE-0DBE73A9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04C613-8EF3-41A9-9302-A0B73D931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7521-7923-45DF-A185-F1EE213305A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5E771B-72BD-4DF7-8164-8898AA983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2D0079-A36E-4DD1-B158-D4D4E488E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8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2" r:id="rId12"/>
    <p:sldLayoutId id="2147483686" r:id="rId13"/>
    <p:sldLayoutId id="2147483693" r:id="rId14"/>
    <p:sldLayoutId id="2147483694" r:id="rId15"/>
    <p:sldLayoutId id="2147483698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51;p30">
            <a:extLst>
              <a:ext uri="{FF2B5EF4-FFF2-40B4-BE49-F238E27FC236}">
                <a16:creationId xmlns="" xmlns:a16="http://schemas.microsoft.com/office/drawing/2014/main" id="{5C26EE54-6D2A-4CF0-800C-D5043BD8E826}"/>
              </a:ext>
            </a:extLst>
          </p:cNvPr>
          <p:cNvGrpSpPr/>
          <p:nvPr/>
        </p:nvGrpSpPr>
        <p:grpSpPr>
          <a:xfrm>
            <a:off x="-960901" y="-1188623"/>
            <a:ext cx="2825307" cy="3594338"/>
            <a:chOff x="4200203" y="-707143"/>
            <a:chExt cx="4030714" cy="5127850"/>
          </a:xfrm>
        </p:grpSpPr>
        <p:grpSp>
          <p:nvGrpSpPr>
            <p:cNvPr id="18" name="Google Shape;152;p30">
              <a:extLst>
                <a:ext uri="{FF2B5EF4-FFF2-40B4-BE49-F238E27FC236}">
                  <a16:creationId xmlns="" xmlns:a16="http://schemas.microsoft.com/office/drawing/2014/main" id="{030E76DE-4D0E-4A97-ADE7-DBEBB63A7D66}"/>
                </a:ext>
              </a:extLst>
            </p:cNvPr>
            <p:cNvGrpSpPr/>
            <p:nvPr/>
          </p:nvGrpSpPr>
          <p:grpSpPr>
            <a:xfrm rot="2700000">
              <a:off x="5153170" y="274454"/>
              <a:ext cx="856342" cy="1080000"/>
              <a:chOff x="2358572" y="1016001"/>
              <a:chExt cx="856342" cy="856342"/>
            </a:xfrm>
          </p:grpSpPr>
          <p:cxnSp>
            <p:nvCxnSpPr>
              <p:cNvPr id="25" name="Google Shape;153;p30">
                <a:extLst>
                  <a:ext uri="{FF2B5EF4-FFF2-40B4-BE49-F238E27FC236}">
                    <a16:creationId xmlns="" xmlns:a16="http://schemas.microsoft.com/office/drawing/2014/main" id="{D2319F4B-B194-4823-B279-3D41F5FC4EB7}"/>
                  </a:ext>
                </a:extLst>
              </p:cNvPr>
              <p:cNvCxnSpPr/>
              <p:nvPr/>
            </p:nvCxnSpPr>
            <p:spPr>
              <a:xfrm>
                <a:off x="2786743" y="1016001"/>
                <a:ext cx="0" cy="856342"/>
              </a:xfrm>
              <a:prstGeom prst="straightConnector1">
                <a:avLst/>
              </a:prstGeom>
              <a:noFill/>
              <a:ln w="1270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" name="Google Shape;154;p30">
                <a:extLst>
                  <a:ext uri="{FF2B5EF4-FFF2-40B4-BE49-F238E27FC236}">
                    <a16:creationId xmlns="" xmlns:a16="http://schemas.microsoft.com/office/drawing/2014/main" id="{7CC6F7CF-DAEC-41E7-ADA1-30BB1960D263}"/>
                  </a:ext>
                </a:extLst>
              </p:cNvPr>
              <p:cNvCxnSpPr/>
              <p:nvPr/>
            </p:nvCxnSpPr>
            <p:spPr>
              <a:xfrm>
                <a:off x="2786743" y="986972"/>
                <a:ext cx="0" cy="856342"/>
              </a:xfrm>
              <a:prstGeom prst="straightConnector1">
                <a:avLst/>
              </a:prstGeom>
              <a:noFill/>
              <a:ln w="1270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" name="Google Shape;155;p30">
              <a:extLst>
                <a:ext uri="{FF2B5EF4-FFF2-40B4-BE49-F238E27FC236}">
                  <a16:creationId xmlns="" xmlns:a16="http://schemas.microsoft.com/office/drawing/2014/main" id="{6E78DC9C-C52A-42A1-9CA7-27C196DBDDD4}"/>
                </a:ext>
              </a:extLst>
            </p:cNvPr>
            <p:cNvCxnSpPr/>
            <p:nvPr/>
          </p:nvCxnSpPr>
          <p:spPr>
            <a:xfrm>
              <a:off x="4287913" y="2230644"/>
              <a:ext cx="1238865" cy="1199091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156;p30">
              <a:extLst>
                <a:ext uri="{FF2B5EF4-FFF2-40B4-BE49-F238E27FC236}">
                  <a16:creationId xmlns="" xmlns:a16="http://schemas.microsoft.com/office/drawing/2014/main" id="{A617E07E-60A9-4C4B-A993-BA422481817C}"/>
                </a:ext>
              </a:extLst>
            </p:cNvPr>
            <p:cNvCxnSpPr/>
            <p:nvPr/>
          </p:nvCxnSpPr>
          <p:spPr>
            <a:xfrm flipH="1">
              <a:off x="5828825" y="1978174"/>
              <a:ext cx="2402092" cy="2442533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1" name="Google Shape;157;p30">
              <a:extLst>
                <a:ext uri="{FF2B5EF4-FFF2-40B4-BE49-F238E27FC236}">
                  <a16:creationId xmlns="" xmlns:a16="http://schemas.microsoft.com/office/drawing/2014/main" id="{715D0578-C9AC-4E6F-9078-DA6A63C4A8B6}"/>
                </a:ext>
              </a:extLst>
            </p:cNvPr>
            <p:cNvGrpSpPr/>
            <p:nvPr/>
          </p:nvGrpSpPr>
          <p:grpSpPr>
            <a:xfrm>
              <a:off x="4200203" y="-707143"/>
              <a:ext cx="3960000" cy="3960000"/>
              <a:chOff x="4200203" y="-707143"/>
              <a:chExt cx="3960000" cy="3960000"/>
            </a:xfrm>
          </p:grpSpPr>
          <p:sp>
            <p:nvSpPr>
              <p:cNvPr id="22" name="Google Shape;158;p30">
                <a:extLst>
                  <a:ext uri="{FF2B5EF4-FFF2-40B4-BE49-F238E27FC236}">
                    <a16:creationId xmlns="" xmlns:a16="http://schemas.microsoft.com/office/drawing/2014/main" id="{B69356DF-6312-4537-831C-D1984F5FA928}"/>
                  </a:ext>
                </a:extLst>
              </p:cNvPr>
              <p:cNvSpPr/>
              <p:nvPr/>
            </p:nvSpPr>
            <p:spPr>
              <a:xfrm>
                <a:off x="4907346" y="0"/>
                <a:ext cx="2545714" cy="2545714"/>
              </a:xfrm>
              <a:prstGeom prst="diamond">
                <a:avLst/>
              </a:pr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Helvetica Neue"/>
                  <a:buNone/>
                  <a:tabLst/>
                  <a:defRPr/>
                </a:pPr>
                <a:endParaRPr kumimoji="0" sz="5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3" name="Google Shape;159;p30">
                <a:extLst>
                  <a:ext uri="{FF2B5EF4-FFF2-40B4-BE49-F238E27FC236}">
                    <a16:creationId xmlns="" xmlns:a16="http://schemas.microsoft.com/office/drawing/2014/main" id="{D0450616-37B8-4C09-9DAD-1909EF8A71DE}"/>
                  </a:ext>
                </a:extLst>
              </p:cNvPr>
              <p:cNvSpPr/>
              <p:nvPr/>
            </p:nvSpPr>
            <p:spPr>
              <a:xfrm>
                <a:off x="4765917" y="-141429"/>
                <a:ext cx="2828571" cy="2828571"/>
              </a:xfrm>
              <a:prstGeom prst="diamond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Helvetica Neue"/>
                  <a:buNone/>
                  <a:tabLst/>
                  <a:defRPr/>
                </a:pPr>
                <a:endParaRPr kumimoji="0" sz="5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4" name="Google Shape;160;p30">
                <a:extLst>
                  <a:ext uri="{FF2B5EF4-FFF2-40B4-BE49-F238E27FC236}">
                    <a16:creationId xmlns="" xmlns:a16="http://schemas.microsoft.com/office/drawing/2014/main" id="{EEEA290D-8480-41BC-B406-A0C6BB6F4A13}"/>
                  </a:ext>
                </a:extLst>
              </p:cNvPr>
              <p:cNvSpPr/>
              <p:nvPr/>
            </p:nvSpPr>
            <p:spPr>
              <a:xfrm>
                <a:off x="4200203" y="-707143"/>
                <a:ext cx="3960000" cy="3960000"/>
              </a:xfrm>
              <a:prstGeom prst="diamond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Helvetica Neue"/>
                  <a:buNone/>
                  <a:tabLst/>
                  <a:defRPr/>
                </a:pPr>
                <a:endParaRPr kumimoji="0" sz="5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409C1BDE-4755-4DCE-9474-9930BC999A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3"/>
          <a:stretch/>
        </p:blipFill>
        <p:spPr>
          <a:xfrm>
            <a:off x="3459091" y="708597"/>
            <a:ext cx="5164207" cy="862456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="" xmlns:a16="http://schemas.microsoft.com/office/drawing/2014/main" id="{6DA2BACF-C86B-4099-B776-F450DA227FA7}"/>
              </a:ext>
            </a:extLst>
          </p:cNvPr>
          <p:cNvSpPr txBox="1">
            <a:spLocks/>
          </p:cNvSpPr>
          <p:nvPr/>
        </p:nvSpPr>
        <p:spPr>
          <a:xfrm>
            <a:off x="1147762" y="1986825"/>
            <a:ext cx="9896475" cy="11080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200" dirty="0" smtClean="0"/>
              <a:t>KATALOG</a:t>
            </a:r>
            <a:r>
              <a:rPr lang="en-US" sz="3200" dirty="0" smtClean="0"/>
              <a:t> </a:t>
            </a:r>
            <a:r>
              <a:rPr lang="id-ID" sz="3200" dirty="0" smtClean="0"/>
              <a:t>ELEKTRONIK</a:t>
            </a:r>
            <a:r>
              <a:rPr lang="en-US" sz="3200" dirty="0" smtClean="0"/>
              <a:t> DAN </a:t>
            </a:r>
            <a:r>
              <a:rPr lang="en-US" sz="3200" i="1" dirty="0" smtClean="0"/>
              <a:t>E-MARKETPLACE</a:t>
            </a:r>
          </a:p>
          <a:p>
            <a:pPr algn="ctr"/>
            <a:r>
              <a:rPr lang="en-US" sz="3200" dirty="0"/>
              <a:t>CARA BELANJA </a:t>
            </a:r>
            <a:r>
              <a:rPr lang="en-US" sz="3200" dirty="0" smtClean="0"/>
              <a:t>PEMERINTAH DI </a:t>
            </a:r>
            <a:r>
              <a:rPr lang="en-US" sz="3200" dirty="0"/>
              <a:t>MASA DEPAN</a:t>
            </a:r>
          </a:p>
          <a:p>
            <a:pPr algn="ctr"/>
            <a:endParaRPr lang="en-US" sz="3200" i="1" dirty="0"/>
          </a:p>
        </p:txBody>
      </p:sp>
      <p:sp>
        <p:nvSpPr>
          <p:cNvPr id="31" name="Subtitle 4">
            <a:extLst>
              <a:ext uri="{FF2B5EF4-FFF2-40B4-BE49-F238E27FC236}">
                <a16:creationId xmlns="" xmlns:a16="http://schemas.microsoft.com/office/drawing/2014/main" id="{AE48C918-5BBD-43F0-9F35-906ADBBB072E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dirty="0" smtClean="0"/>
              <a:t>BELANJA LANGSUNG SAMPAI 50 JUTA</a:t>
            </a:r>
            <a:endParaRPr lang="en-US" dirty="0"/>
          </a:p>
          <a:p>
            <a:endParaRPr lang="id-ID" dirty="0"/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9109913-1068-4335-80B9-592CBB6F4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68" y="4998802"/>
            <a:ext cx="1321708" cy="1010017"/>
          </a:xfrm>
          <a:prstGeom prst="rect">
            <a:avLst/>
          </a:prstGeom>
        </p:spPr>
      </p:pic>
      <p:sp>
        <p:nvSpPr>
          <p:cNvPr id="2" name="Flowchart: Sort 1"/>
          <p:cNvSpPr/>
          <p:nvPr/>
        </p:nvSpPr>
        <p:spPr>
          <a:xfrm>
            <a:off x="5669287" y="2954215"/>
            <a:ext cx="736208" cy="1195754"/>
          </a:xfrm>
          <a:prstGeom prst="flowChartSort">
            <a:avLst/>
          </a:prstGeom>
          <a:solidFill>
            <a:srgbClr val="FF0000"/>
          </a:solidFill>
          <a:ln w="19050" cap="rnd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rtlCol="0" anchor="ctr">
            <a:noAutofit/>
          </a:bodyPr>
          <a:lstStyle/>
          <a:p>
            <a:pPr algn="ctr" defTabSz="533400">
              <a:lnSpc>
                <a:spcPct val="90000"/>
              </a:lnSpc>
              <a:spcBef>
                <a:spcPts val="700"/>
              </a:spcBef>
            </a:pPr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532971" y="252787"/>
            <a:ext cx="706796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altLang="en-US" sz="2800" b="1" dirty="0" smtClean="0">
                <a:solidFill>
                  <a:schemeClr val="tx2"/>
                </a:solidFill>
                <a:latin typeface="+mj-lt"/>
                <a:ea typeface="Osaka" charset="-128"/>
                <a:cs typeface="Osaka" charset="-128"/>
              </a:rPr>
              <a:t>PILIHAN PLATFORM UNTUK BELANJA LANGSUNG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altLang="en-US" sz="2800" b="1" dirty="0">
              <a:solidFill>
                <a:schemeClr val="tx2"/>
              </a:solidFill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6" name="Rounded Rectangle 35"/>
          <p:cNvSpPr/>
          <p:nvPr/>
        </p:nvSpPr>
        <p:spPr>
          <a:xfrm flipV="1">
            <a:off x="2719931" y="1211385"/>
            <a:ext cx="6496502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57" name="Diagram 56"/>
          <p:cNvGraphicFramePr/>
          <p:nvPr>
            <p:extLst>
              <p:ext uri="{D42A27DB-BD31-4B8C-83A1-F6EECF244321}">
                <p14:modId xmlns:p14="http://schemas.microsoft.com/office/powerpoint/2010/main" val="475180815"/>
              </p:ext>
            </p:extLst>
          </p:nvPr>
        </p:nvGraphicFramePr>
        <p:xfrm>
          <a:off x="171409" y="1387168"/>
          <a:ext cx="11645157" cy="443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3" name="Group">
            <a:extLst>
              <a:ext uri="{FF2B5EF4-FFF2-40B4-BE49-F238E27FC236}">
                <a16:creationId xmlns="" xmlns:a16="http://schemas.microsoft.com/office/drawing/2014/main" id="{B35C63DF-E8B9-1D40-AD6B-DF0C5BC58312}"/>
              </a:ext>
            </a:extLst>
          </p:cNvPr>
          <p:cNvGrpSpPr/>
          <p:nvPr/>
        </p:nvGrpSpPr>
        <p:grpSpPr>
          <a:xfrm>
            <a:off x="9545720" y="577088"/>
            <a:ext cx="2673100" cy="707887"/>
            <a:chOff x="0" y="0"/>
            <a:chExt cx="13759789" cy="2493637"/>
          </a:xfrm>
        </p:grpSpPr>
        <p:sp>
          <p:nvSpPr>
            <p:cNvPr id="34" name="Shape">
              <a:extLst>
                <a:ext uri="{FF2B5EF4-FFF2-40B4-BE49-F238E27FC236}">
                  <a16:creationId xmlns="" xmlns:a16="http://schemas.microsoft.com/office/drawing/2014/main" id="{77600233-9549-404D-94A4-D5936C0DC00B}"/>
                </a:ext>
              </a:extLst>
            </p:cNvPr>
            <p:cNvSpPr/>
            <p:nvPr/>
          </p:nvSpPr>
          <p:spPr>
            <a:xfrm rot="10800000">
              <a:off x="9272129" y="968503"/>
              <a:ext cx="4487660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58" name="Shape">
              <a:extLst>
                <a:ext uri="{FF2B5EF4-FFF2-40B4-BE49-F238E27FC236}">
                  <a16:creationId xmlns="" xmlns:a16="http://schemas.microsoft.com/office/drawing/2014/main" id="{404EE154-CEAE-5842-8285-811F35A50CEC}"/>
                </a:ext>
              </a:extLst>
            </p:cNvPr>
            <p:cNvSpPr/>
            <p:nvPr/>
          </p:nvSpPr>
          <p:spPr>
            <a:xfrm rot="10800000">
              <a:off x="0" y="0"/>
              <a:ext cx="7202672" cy="152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59" name="Shape">
              <a:extLst>
                <a:ext uri="{FF2B5EF4-FFF2-40B4-BE49-F238E27FC236}">
                  <a16:creationId xmlns="" xmlns:a16="http://schemas.microsoft.com/office/drawing/2014/main" id="{9EB18500-D5AC-954E-87C6-B7F0CCCF83E6}"/>
                </a:ext>
              </a:extLst>
            </p:cNvPr>
            <p:cNvSpPr/>
            <p:nvPr/>
          </p:nvSpPr>
          <p:spPr>
            <a:xfrm rot="10800000">
              <a:off x="4486522" y="968503"/>
              <a:ext cx="7202669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60" name="Shape">
              <a:extLst>
                <a:ext uri="{FF2B5EF4-FFF2-40B4-BE49-F238E27FC236}">
                  <a16:creationId xmlns="" xmlns:a16="http://schemas.microsoft.com/office/drawing/2014/main" id="{F5009826-73C9-6C46-85F6-EFB4407BB485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7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  <p:grpSp>
        <p:nvGrpSpPr>
          <p:cNvPr id="61" name="Group">
            <a:extLst>
              <a:ext uri="{FF2B5EF4-FFF2-40B4-BE49-F238E27FC236}">
                <a16:creationId xmlns="" xmlns:a16="http://schemas.microsoft.com/office/drawing/2014/main" id="{2354BBF7-1192-E147-AE97-43E113FF565F}"/>
              </a:ext>
            </a:extLst>
          </p:cNvPr>
          <p:cNvGrpSpPr/>
          <p:nvPr/>
        </p:nvGrpSpPr>
        <p:grpSpPr>
          <a:xfrm rot="10800000">
            <a:off x="-46402" y="344201"/>
            <a:ext cx="2692681" cy="684283"/>
            <a:chOff x="1047061" y="0"/>
            <a:chExt cx="9812554" cy="2493635"/>
          </a:xfrm>
        </p:grpSpPr>
        <p:sp>
          <p:nvSpPr>
            <p:cNvPr id="62" name="Shape">
              <a:extLst>
                <a:ext uri="{FF2B5EF4-FFF2-40B4-BE49-F238E27FC236}">
                  <a16:creationId xmlns="" xmlns:a16="http://schemas.microsoft.com/office/drawing/2014/main" id="{9ABEDAA1-CECA-F442-A9C4-C48C6682793A}"/>
                </a:ext>
              </a:extLst>
            </p:cNvPr>
            <p:cNvSpPr/>
            <p:nvPr/>
          </p:nvSpPr>
          <p:spPr>
            <a:xfrm rot="10800000">
              <a:off x="1047061" y="0"/>
              <a:ext cx="615561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63" name="Shape">
              <a:extLst>
                <a:ext uri="{FF2B5EF4-FFF2-40B4-BE49-F238E27FC236}">
                  <a16:creationId xmlns="" xmlns:a16="http://schemas.microsoft.com/office/drawing/2014/main" id="{9FCB2D46-F69D-2040-8D8F-17303B37F8B6}"/>
                </a:ext>
              </a:extLst>
            </p:cNvPr>
            <p:cNvSpPr/>
            <p:nvPr/>
          </p:nvSpPr>
          <p:spPr>
            <a:xfrm rot="10800000">
              <a:off x="4486528" y="968505"/>
              <a:ext cx="478674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64" name="Shape">
              <a:extLst>
                <a:ext uri="{FF2B5EF4-FFF2-40B4-BE49-F238E27FC236}">
                  <a16:creationId xmlns="" xmlns:a16="http://schemas.microsoft.com/office/drawing/2014/main" id="{F3E397C5-CB5E-DA40-A948-C6991392937A}"/>
                </a:ext>
              </a:extLst>
            </p:cNvPr>
            <p:cNvSpPr/>
            <p:nvPr/>
          </p:nvSpPr>
          <p:spPr>
            <a:xfrm rot="10800000">
              <a:off x="9272135" y="968505"/>
              <a:ext cx="1587480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51BBA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65" name="Shape">
              <a:extLst>
                <a:ext uri="{FF2B5EF4-FFF2-40B4-BE49-F238E27FC236}">
                  <a16:creationId xmlns="" xmlns:a16="http://schemas.microsoft.com/office/drawing/2014/main" id="{CF0BB915-6618-9648-9986-100333955A50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5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</p:spTree>
    <p:extLst>
      <p:ext uri="{BB962C8B-B14F-4D97-AF65-F5344CB8AC3E}">
        <p14:creationId xmlns:p14="http://schemas.microsoft.com/office/powerpoint/2010/main" val="288177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532971" y="252787"/>
            <a:ext cx="706796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altLang="en-US" sz="2800" b="1" dirty="0" smtClean="0">
                <a:solidFill>
                  <a:schemeClr val="tx2"/>
                </a:solidFill>
                <a:latin typeface="+mj-lt"/>
                <a:ea typeface="Osaka" charset="-128"/>
                <a:cs typeface="Osaka" charset="-128"/>
              </a:rPr>
              <a:t>PILIHAN PLATFORM UNTUK BELANJA LANGSUNG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altLang="en-US" sz="2800" b="1" dirty="0">
              <a:solidFill>
                <a:schemeClr val="tx2"/>
              </a:solidFill>
              <a:latin typeface="+mj-lt"/>
              <a:ea typeface="Osaka" charset="-128"/>
              <a:cs typeface="Osaka" charset="-128"/>
            </a:endParaRPr>
          </a:p>
        </p:txBody>
      </p:sp>
      <p:sp>
        <p:nvSpPr>
          <p:cNvPr id="36" name="Rounded Rectangle 35"/>
          <p:cNvSpPr/>
          <p:nvPr/>
        </p:nvSpPr>
        <p:spPr>
          <a:xfrm flipV="1">
            <a:off x="2719931" y="1211385"/>
            <a:ext cx="6496502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57" name="Diagram 56"/>
          <p:cNvGraphicFramePr/>
          <p:nvPr>
            <p:extLst>
              <p:ext uri="{D42A27DB-BD31-4B8C-83A1-F6EECF244321}">
                <p14:modId xmlns:p14="http://schemas.microsoft.com/office/powerpoint/2010/main" val="1563645281"/>
              </p:ext>
            </p:extLst>
          </p:nvPr>
        </p:nvGraphicFramePr>
        <p:xfrm>
          <a:off x="171409" y="1387168"/>
          <a:ext cx="11645157" cy="443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3" name="Group">
            <a:extLst>
              <a:ext uri="{FF2B5EF4-FFF2-40B4-BE49-F238E27FC236}">
                <a16:creationId xmlns="" xmlns:a16="http://schemas.microsoft.com/office/drawing/2014/main" id="{B35C63DF-E8B9-1D40-AD6B-DF0C5BC58312}"/>
              </a:ext>
            </a:extLst>
          </p:cNvPr>
          <p:cNvGrpSpPr/>
          <p:nvPr/>
        </p:nvGrpSpPr>
        <p:grpSpPr>
          <a:xfrm>
            <a:off x="9545720" y="577088"/>
            <a:ext cx="2673100" cy="707887"/>
            <a:chOff x="0" y="0"/>
            <a:chExt cx="13759789" cy="2493637"/>
          </a:xfrm>
        </p:grpSpPr>
        <p:sp>
          <p:nvSpPr>
            <p:cNvPr id="34" name="Shape">
              <a:extLst>
                <a:ext uri="{FF2B5EF4-FFF2-40B4-BE49-F238E27FC236}">
                  <a16:creationId xmlns="" xmlns:a16="http://schemas.microsoft.com/office/drawing/2014/main" id="{77600233-9549-404D-94A4-D5936C0DC00B}"/>
                </a:ext>
              </a:extLst>
            </p:cNvPr>
            <p:cNvSpPr/>
            <p:nvPr/>
          </p:nvSpPr>
          <p:spPr>
            <a:xfrm rot="10800000">
              <a:off x="9272129" y="968503"/>
              <a:ext cx="4487660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58" name="Shape">
              <a:extLst>
                <a:ext uri="{FF2B5EF4-FFF2-40B4-BE49-F238E27FC236}">
                  <a16:creationId xmlns="" xmlns:a16="http://schemas.microsoft.com/office/drawing/2014/main" id="{404EE154-CEAE-5842-8285-811F35A50CEC}"/>
                </a:ext>
              </a:extLst>
            </p:cNvPr>
            <p:cNvSpPr/>
            <p:nvPr/>
          </p:nvSpPr>
          <p:spPr>
            <a:xfrm rot="10800000">
              <a:off x="0" y="0"/>
              <a:ext cx="7202672" cy="152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59" name="Shape">
              <a:extLst>
                <a:ext uri="{FF2B5EF4-FFF2-40B4-BE49-F238E27FC236}">
                  <a16:creationId xmlns="" xmlns:a16="http://schemas.microsoft.com/office/drawing/2014/main" id="{9EB18500-D5AC-954E-87C6-B7F0CCCF83E6}"/>
                </a:ext>
              </a:extLst>
            </p:cNvPr>
            <p:cNvSpPr/>
            <p:nvPr/>
          </p:nvSpPr>
          <p:spPr>
            <a:xfrm rot="10800000">
              <a:off x="4486522" y="968503"/>
              <a:ext cx="7202669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60" name="Shape">
              <a:extLst>
                <a:ext uri="{FF2B5EF4-FFF2-40B4-BE49-F238E27FC236}">
                  <a16:creationId xmlns="" xmlns:a16="http://schemas.microsoft.com/office/drawing/2014/main" id="{F5009826-73C9-6C46-85F6-EFB4407BB485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7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  <p:grpSp>
        <p:nvGrpSpPr>
          <p:cNvPr id="61" name="Group">
            <a:extLst>
              <a:ext uri="{FF2B5EF4-FFF2-40B4-BE49-F238E27FC236}">
                <a16:creationId xmlns="" xmlns:a16="http://schemas.microsoft.com/office/drawing/2014/main" id="{2354BBF7-1192-E147-AE97-43E113FF565F}"/>
              </a:ext>
            </a:extLst>
          </p:cNvPr>
          <p:cNvGrpSpPr/>
          <p:nvPr/>
        </p:nvGrpSpPr>
        <p:grpSpPr>
          <a:xfrm rot="10800000">
            <a:off x="-46402" y="344201"/>
            <a:ext cx="2692681" cy="684283"/>
            <a:chOff x="1047061" y="0"/>
            <a:chExt cx="9812554" cy="2493635"/>
          </a:xfrm>
        </p:grpSpPr>
        <p:sp>
          <p:nvSpPr>
            <p:cNvPr id="62" name="Shape">
              <a:extLst>
                <a:ext uri="{FF2B5EF4-FFF2-40B4-BE49-F238E27FC236}">
                  <a16:creationId xmlns="" xmlns:a16="http://schemas.microsoft.com/office/drawing/2014/main" id="{9ABEDAA1-CECA-F442-A9C4-C48C6682793A}"/>
                </a:ext>
              </a:extLst>
            </p:cNvPr>
            <p:cNvSpPr/>
            <p:nvPr/>
          </p:nvSpPr>
          <p:spPr>
            <a:xfrm rot="10800000">
              <a:off x="1047061" y="0"/>
              <a:ext cx="615561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63" name="Shape">
              <a:extLst>
                <a:ext uri="{FF2B5EF4-FFF2-40B4-BE49-F238E27FC236}">
                  <a16:creationId xmlns="" xmlns:a16="http://schemas.microsoft.com/office/drawing/2014/main" id="{9FCB2D46-F69D-2040-8D8F-17303B37F8B6}"/>
                </a:ext>
              </a:extLst>
            </p:cNvPr>
            <p:cNvSpPr/>
            <p:nvPr/>
          </p:nvSpPr>
          <p:spPr>
            <a:xfrm rot="10800000">
              <a:off x="4486528" y="968505"/>
              <a:ext cx="478674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64" name="Shape">
              <a:extLst>
                <a:ext uri="{FF2B5EF4-FFF2-40B4-BE49-F238E27FC236}">
                  <a16:creationId xmlns="" xmlns:a16="http://schemas.microsoft.com/office/drawing/2014/main" id="{F3E397C5-CB5E-DA40-A948-C6991392937A}"/>
                </a:ext>
              </a:extLst>
            </p:cNvPr>
            <p:cNvSpPr/>
            <p:nvPr/>
          </p:nvSpPr>
          <p:spPr>
            <a:xfrm rot="10800000">
              <a:off x="9272135" y="968505"/>
              <a:ext cx="1587480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51BBA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65" name="Shape">
              <a:extLst>
                <a:ext uri="{FF2B5EF4-FFF2-40B4-BE49-F238E27FC236}">
                  <a16:creationId xmlns="" xmlns:a16="http://schemas.microsoft.com/office/drawing/2014/main" id="{CF0BB915-6618-9648-9986-100333955A50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5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47688" y="2738044"/>
            <a:ext cx="250648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altLang="en-US" sz="2000" b="1" dirty="0" err="1" smtClean="0">
                <a:solidFill>
                  <a:schemeClr val="tx2"/>
                </a:solidFill>
                <a:latin typeface="+mj-lt"/>
                <a:ea typeface="Osaka" charset="-128"/>
                <a:cs typeface="Osaka" charset="-128"/>
              </a:rPr>
              <a:t>PaDi</a:t>
            </a:r>
            <a:r>
              <a:rPr lang="en-ID" altLang="en-US" sz="2000" b="1" dirty="0" smtClean="0">
                <a:solidFill>
                  <a:schemeClr val="tx2"/>
                </a:solidFill>
                <a:latin typeface="+mj-lt"/>
                <a:ea typeface="Osaka" charset="-128"/>
                <a:cs typeface="Osaka" charset="-128"/>
              </a:rPr>
              <a:t> </a:t>
            </a:r>
            <a:r>
              <a:rPr lang="en-ID" altLang="en-US" sz="2000" b="1" dirty="0" err="1" smtClean="0">
                <a:solidFill>
                  <a:schemeClr val="tx2"/>
                </a:solidFill>
                <a:latin typeface="+mj-lt"/>
                <a:ea typeface="Osaka" charset="-128"/>
                <a:cs typeface="Osaka" charset="-128"/>
              </a:rPr>
              <a:t>dikelola</a:t>
            </a:r>
            <a:r>
              <a:rPr lang="en-ID" altLang="en-US" sz="2000" b="1" dirty="0" smtClean="0">
                <a:solidFill>
                  <a:schemeClr val="tx2"/>
                </a:solidFill>
                <a:latin typeface="+mj-lt"/>
                <a:ea typeface="Osaka" charset="-128"/>
                <a:cs typeface="Osaka" charset="-128"/>
              </a:rPr>
              <a:t> </a:t>
            </a:r>
            <a:r>
              <a:rPr lang="en-ID" altLang="en-US" sz="2000" b="1" dirty="0" err="1" smtClean="0">
                <a:solidFill>
                  <a:schemeClr val="tx2"/>
                </a:solidFill>
                <a:latin typeface="+mj-lt"/>
                <a:ea typeface="Osaka" charset="-128"/>
                <a:cs typeface="Osaka" charset="-128"/>
              </a:rPr>
              <a:t>oleh</a:t>
            </a:r>
            <a:r>
              <a:rPr lang="en-ID" altLang="en-US" sz="2000" b="1" dirty="0" smtClean="0">
                <a:solidFill>
                  <a:schemeClr val="tx2"/>
                </a:solidFill>
                <a:latin typeface="+mj-lt"/>
                <a:ea typeface="Osaka" charset="-128"/>
                <a:cs typeface="Osaka" charset="-128"/>
              </a:rPr>
              <a:t> </a:t>
            </a:r>
            <a:r>
              <a:rPr lang="en-ID" altLang="en-US" sz="2000" b="1" dirty="0" err="1" smtClean="0">
                <a:solidFill>
                  <a:schemeClr val="tx2"/>
                </a:solidFill>
                <a:latin typeface="+mj-lt"/>
                <a:ea typeface="Osaka" charset="-128"/>
                <a:cs typeface="Osaka" charset="-128"/>
              </a:rPr>
              <a:t>kementerian</a:t>
            </a:r>
            <a:r>
              <a:rPr lang="en-ID" altLang="en-US" sz="2000" b="1" dirty="0" smtClean="0">
                <a:solidFill>
                  <a:schemeClr val="tx2"/>
                </a:solidFill>
                <a:latin typeface="+mj-lt"/>
                <a:ea typeface="Osaka" charset="-128"/>
                <a:cs typeface="Osaka" charset="-128"/>
              </a:rPr>
              <a:t> BUMN</a:t>
            </a:r>
            <a:endParaRPr lang="en-ID" altLang="en-US" sz="2000" b="1" dirty="0" smtClean="0">
              <a:solidFill>
                <a:schemeClr val="tx2"/>
              </a:solidFill>
              <a:latin typeface="+mj-lt"/>
              <a:ea typeface="Osaka" charset="-128"/>
              <a:cs typeface="Osaka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altLang="en-US" sz="2800" b="1" dirty="0">
              <a:solidFill>
                <a:schemeClr val="tx2"/>
              </a:solidFill>
              <a:latin typeface="+mj-lt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899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308227"/>
              </p:ext>
            </p:extLst>
          </p:nvPr>
        </p:nvGraphicFramePr>
        <p:xfrm>
          <a:off x="464234" y="783336"/>
          <a:ext cx="7872244" cy="5547127"/>
        </p:xfrm>
        <a:graphic>
          <a:graphicData uri="http://schemas.openxmlformats.org/drawingml/2006/table">
            <a:tbl>
              <a:tblPr firstRow="1" firstCol="1" bandRow="1"/>
              <a:tblGrid>
                <a:gridCol w="294506"/>
                <a:gridCol w="1249168"/>
                <a:gridCol w="1804538"/>
                <a:gridCol w="1116807"/>
                <a:gridCol w="1378221"/>
                <a:gridCol w="1094195"/>
                <a:gridCol w="934809"/>
              </a:tblGrid>
              <a:tr h="167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d-ID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PROVINSI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STATUS MARKETPLACE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PRODUK/ITEM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TRANSAKSI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PENYEDIA 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Dasar Hukum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1537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Provinsi DKI Jakarta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DKI Jakarta memiliki platform marketplace dengan diberi nama  e-Order pasar online. E-Order berdiri sejak tahun 2019 dan dikelola sendiri.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Masih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belum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banyak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baru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sebatas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Makan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Minum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ATK.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Makana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Tambahan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Anak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Sekolah</a:t>
                      </a:r>
                      <a:endParaRPr lang="id-ID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transaksi samapai bulan desember 2020 mencapai Rp. 347,031 Miliar. Dengan pembayaran 3 hari kerja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Telah bergabung 500 UMKM dilingkungan DKI Jakarta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Pergub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N0. 50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Tahun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2019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Pergub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No. 2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Tahun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2020.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Instruksi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Gubernur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No. 48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Tahun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2020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tentang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transaksi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pengadaan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langsung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system e-order</a:t>
                      </a:r>
                      <a:endParaRPr lang="id-ID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37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Provinsi Jawa barat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Pemerintah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Provinsi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Jawa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barat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memiliki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platform marketplace yang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tergabung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platform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mbizmarket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Mbizmarket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dikelola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oleh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pihak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swasta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PT.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Berlian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id-ID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d-ID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d-ID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Mbizmarket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digunakan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oleh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pemprov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Jabar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ini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sdh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direflikasi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ke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3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kabuptena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yakni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Kabupaten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Cianjur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endParaRPr lang="en-US" sz="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Akan </a:t>
                      </a:r>
                      <a:r>
                        <a:rPr lang="en-US" sz="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dikembangkan</a:t>
                      </a:r>
                      <a:r>
                        <a:rPr lang="en-US" sz="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kesemua</a:t>
                      </a:r>
                      <a:r>
                        <a:rPr lang="en-US" sz="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kabupaten</a:t>
                      </a:r>
                      <a:r>
                        <a:rPr lang="en-US" sz="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kota</a:t>
                      </a:r>
                      <a:r>
                        <a:rPr lang="en-US" sz="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se </a:t>
                      </a:r>
                      <a:r>
                        <a:rPr lang="en-US" sz="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Jabar</a:t>
                      </a:r>
                      <a:endParaRPr lang="id-ID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Perlengkapan ATK, Buku, Peralatan elektronik, peralatan listrik, Alat Kesehatan, Iklan promosi, Percetakan, Pakaian seragam, Furnitur, Tiketing, Jasa Kurir, makan-minum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Sejak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menggunakan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platform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mbizmarket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pada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bulan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Juli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2020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transaksi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mencapai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1500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paket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dengan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nilai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Rp</a:t>
                      </a:r>
                      <a:r>
                        <a:rPr lang="en-US" sz="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10,7 M</a:t>
                      </a:r>
                      <a:r>
                        <a:rPr lang="en-US" sz="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Tercatat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pula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belanja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untuk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pencegahan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Covid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19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senilai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114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paket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dengan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total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nilai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transaksi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Rp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381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Miliar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(BTT </a:t>
                      </a: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Non BTT) </a:t>
                      </a:r>
                      <a:endParaRPr lang="id-ID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telah</a:t>
                      </a:r>
                      <a:r>
                        <a:rPr lang="en-US" sz="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bergabung</a:t>
                      </a:r>
                      <a:r>
                        <a:rPr lang="en-US" sz="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800 UMKM se </a:t>
                      </a:r>
                      <a:r>
                        <a:rPr lang="en-US" sz="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Jabar</a:t>
                      </a:r>
                      <a:endParaRPr lang="id-ID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SK GUBERNUR</a:t>
                      </a:r>
                      <a:endParaRPr lang="id-ID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768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Provinsi Jawa Timur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Jatim memiliki platform marketplace Jatim BEJO (Belanja Online) Bejo bergabungn dengnan Mbizmarket yang dikelola oleh PT. Berlian.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Makanan dan Minuman, serta ATK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Selama januari – februari  transaksi mencapai Rp.1.1 Miliar dengan pesanan sebanyak 759 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Terdaftar 638 penjual yang tersebar di hamper semua kabupaten kota di Provinsi Jatim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Pergub No. 76 Tahun 2020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512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Provinsi Jawa Tengah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Jateng memiliki marketplace e-marketplace Mbizmarket yang dikelola oleh pihak swasta PT. Berlian. 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proses</a:t>
                      </a:r>
                      <a:endParaRPr lang="id-ID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Dalam proses 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proses</a:t>
                      </a:r>
                      <a:endParaRPr lang="id-ID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56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Provinsi Sulawesi Selatan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Dalam proses penerapan e-marketplace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Dalam proses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Dalam proses 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fr-FR" sz="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proses</a:t>
                      </a:r>
                      <a:endParaRPr lang="id-ID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512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Provinsi Bali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Bali , Jateng memiliki marketplace e-marketplace Mbizmarket yang dikelola oleh pihak swasta PT. Berlian.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Dalam proses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Dalam proses 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Dalam proses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Sumatera Utara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Dalam proses penjajakan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28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Kalimantan Timur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Dalam proses penjajakan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d-ID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d-ID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91" marR="3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88572" y="1370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Progres</a:t>
            </a:r>
            <a:r>
              <a:rPr lang="fr-F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Penerapan</a:t>
            </a:r>
            <a:r>
              <a:rPr lang="fr-F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e-</a:t>
            </a:r>
            <a:r>
              <a:rPr lang="fr-FR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marketplace</a:t>
            </a:r>
            <a:r>
              <a:rPr lang="fr-F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belanja</a:t>
            </a:r>
            <a:r>
              <a:rPr lang="fr-F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langsung</a:t>
            </a:r>
            <a:r>
              <a:rPr lang="fr-F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sampai</a:t>
            </a:r>
            <a:r>
              <a:rPr lang="fr-F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Rp</a:t>
            </a:r>
            <a:r>
              <a:rPr lang="fr-F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50 juta di 7 </a:t>
            </a:r>
            <a:r>
              <a:rPr lang="fr-FR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Provinsi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78997" y="1233126"/>
            <a:ext cx="3060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item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ditransaksikan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marketplace AL;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 ATK (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) , </a:t>
            </a:r>
            <a:r>
              <a:rPr lang="en-US" dirty="0" err="1"/>
              <a:t>Buku</a:t>
            </a:r>
            <a:r>
              <a:rPr lang="en-US" dirty="0"/>
              <a:t>,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,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,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,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, </a:t>
            </a:r>
            <a:r>
              <a:rPr lang="en-US" dirty="0" err="1"/>
              <a:t>Percetakan</a:t>
            </a:r>
            <a:r>
              <a:rPr lang="en-US" dirty="0"/>
              <a:t>, </a:t>
            </a:r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, </a:t>
            </a:r>
            <a:r>
              <a:rPr lang="en-US" dirty="0" err="1"/>
              <a:t>Furnitur</a:t>
            </a:r>
            <a:r>
              <a:rPr lang="en-US" dirty="0"/>
              <a:t>, </a:t>
            </a:r>
            <a:r>
              <a:rPr lang="en-US" dirty="0" err="1"/>
              <a:t>Tiketing</a:t>
            </a:r>
            <a:r>
              <a:rPr lang="en-US" dirty="0"/>
              <a:t>,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Kurir</a:t>
            </a:r>
            <a:r>
              <a:rPr lang="en-US" dirty="0"/>
              <a:t>, </a:t>
            </a:r>
            <a:r>
              <a:rPr lang="en-US" dirty="0" err="1"/>
              <a:t>makan-minum</a:t>
            </a:r>
            <a:r>
              <a:rPr lang="en-US" dirty="0"/>
              <a:t> . Marketplace  </a:t>
            </a:r>
            <a:r>
              <a:rPr lang="en-US" dirty="0" err="1"/>
              <a:t>belanja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. 50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b="1" dirty="0" err="1"/>
              <a:t>Semua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Tercantum</a:t>
            </a:r>
            <a:r>
              <a:rPr lang="en-US" dirty="0"/>
              <a:t> </a:t>
            </a:r>
            <a:r>
              <a:rPr lang="en-US" b="1" dirty="0" err="1"/>
              <a:t>dalam</a:t>
            </a:r>
            <a:r>
              <a:rPr lang="en-US" b="1" dirty="0"/>
              <a:t> e-</a:t>
            </a:r>
            <a:r>
              <a:rPr lang="en-US" b="1" dirty="0" err="1"/>
              <a:t>katalog</a:t>
            </a:r>
            <a:r>
              <a:rPr lang="en-US" b="1" dirty="0"/>
              <a:t> </a:t>
            </a:r>
            <a:r>
              <a:rPr lang="en-US" b="1" dirty="0" err="1"/>
              <a:t>nasional</a:t>
            </a:r>
            <a:r>
              <a:rPr lang="en-US" b="1" dirty="0"/>
              <a:t>, </a:t>
            </a:r>
            <a:r>
              <a:rPr lang="en-US" b="1" dirty="0" err="1"/>
              <a:t>sektoral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lokal</a:t>
            </a:r>
            <a:r>
              <a:rPr lang="en-US" b="1" dirty="0"/>
              <a:t>. 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8439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プレースホルダー 27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7" r="16167"/>
          <a:stretch>
            <a:fillRect/>
          </a:stretch>
        </p:blipFill>
        <p:spPr/>
      </p:pic>
      <p:sp>
        <p:nvSpPr>
          <p:cNvPr id="20" name="テキスト プレースホルダー 1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Kajian dan </a:t>
            </a:r>
            <a:r>
              <a:rPr lang="en-US" altLang="ko-KR" sz="24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Evaluasi</a:t>
            </a:r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Usulan</a:t>
            </a:r>
            <a:endParaRPr lang="en-US" altLang="ko-KR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4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Pemilihan</a:t>
            </a:r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Model marketplace</a:t>
            </a:r>
            <a:endParaRPr lang="en-US" altLang="ko-KR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3"/>
          </p:nvPr>
        </p:nvSpPr>
        <p:spPr>
          <a:xfrm>
            <a:off x="7715354" y="3879073"/>
            <a:ext cx="4503466" cy="788131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4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Persiapan</a:t>
            </a:r>
            <a:r>
              <a:rPr lang="en-US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pembangunan</a:t>
            </a:r>
            <a:r>
              <a:rPr lang="en-US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E-M</a:t>
            </a:r>
            <a:endParaRPr lang="en-US" altLang="ko-KR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4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Pendaftaran</a:t>
            </a:r>
            <a:r>
              <a:rPr lang="en-US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penyedia</a:t>
            </a:r>
            <a:r>
              <a:rPr lang="en-US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Transaksi</a:t>
            </a:r>
            <a:r>
              <a:rPr lang="en-US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endParaRPr lang="en-US" altLang="ko-KR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37" name="Group">
            <a:extLst>
              <a:ext uri="{FF2B5EF4-FFF2-40B4-BE49-F238E27FC236}">
                <a16:creationId xmlns="" xmlns:a16="http://schemas.microsoft.com/office/drawing/2014/main" id="{34C4B429-6E4F-4A47-B8A9-FF795F538804}"/>
              </a:ext>
            </a:extLst>
          </p:cNvPr>
          <p:cNvGrpSpPr/>
          <p:nvPr/>
        </p:nvGrpSpPr>
        <p:grpSpPr>
          <a:xfrm>
            <a:off x="9545720" y="577088"/>
            <a:ext cx="2673100" cy="707887"/>
            <a:chOff x="0" y="0"/>
            <a:chExt cx="13759789" cy="2493637"/>
          </a:xfrm>
        </p:grpSpPr>
        <p:sp>
          <p:nvSpPr>
            <p:cNvPr id="38" name="Shape">
              <a:extLst>
                <a:ext uri="{FF2B5EF4-FFF2-40B4-BE49-F238E27FC236}">
                  <a16:creationId xmlns="" xmlns:a16="http://schemas.microsoft.com/office/drawing/2014/main" id="{565BF6F2-DA53-4CB5-845F-10CED52F5E59}"/>
                </a:ext>
              </a:extLst>
            </p:cNvPr>
            <p:cNvSpPr/>
            <p:nvPr/>
          </p:nvSpPr>
          <p:spPr>
            <a:xfrm rot="10800000">
              <a:off x="9272129" y="968503"/>
              <a:ext cx="4487660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39" name="Shape">
              <a:extLst>
                <a:ext uri="{FF2B5EF4-FFF2-40B4-BE49-F238E27FC236}">
                  <a16:creationId xmlns="" xmlns:a16="http://schemas.microsoft.com/office/drawing/2014/main" id="{9CF5C6F3-638D-482D-A58C-9B126E444CBD}"/>
                </a:ext>
              </a:extLst>
            </p:cNvPr>
            <p:cNvSpPr/>
            <p:nvPr/>
          </p:nvSpPr>
          <p:spPr>
            <a:xfrm rot="10800000">
              <a:off x="0" y="0"/>
              <a:ext cx="7202672" cy="152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40" name="Shape">
              <a:extLst>
                <a:ext uri="{FF2B5EF4-FFF2-40B4-BE49-F238E27FC236}">
                  <a16:creationId xmlns="" xmlns:a16="http://schemas.microsoft.com/office/drawing/2014/main" id="{2D4608AE-5CFD-44EE-80B3-E4DFB6D13EE3}"/>
                </a:ext>
              </a:extLst>
            </p:cNvPr>
            <p:cNvSpPr/>
            <p:nvPr/>
          </p:nvSpPr>
          <p:spPr>
            <a:xfrm rot="10800000">
              <a:off x="4486522" y="968503"/>
              <a:ext cx="7202669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41" name="Shape">
              <a:extLst>
                <a:ext uri="{FF2B5EF4-FFF2-40B4-BE49-F238E27FC236}">
                  <a16:creationId xmlns="" xmlns:a16="http://schemas.microsoft.com/office/drawing/2014/main" id="{4145C23B-264C-4121-AF2E-486EA7050137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7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  <p:grpSp>
        <p:nvGrpSpPr>
          <p:cNvPr id="42" name="Group">
            <a:extLst>
              <a:ext uri="{FF2B5EF4-FFF2-40B4-BE49-F238E27FC236}">
                <a16:creationId xmlns="" xmlns:a16="http://schemas.microsoft.com/office/drawing/2014/main" id="{A0DD1BBF-9501-4AFC-A99B-474B513A5280}"/>
              </a:ext>
            </a:extLst>
          </p:cNvPr>
          <p:cNvGrpSpPr/>
          <p:nvPr/>
        </p:nvGrpSpPr>
        <p:grpSpPr>
          <a:xfrm rot="10800000">
            <a:off x="-28170" y="234945"/>
            <a:ext cx="2692681" cy="684283"/>
            <a:chOff x="1047061" y="0"/>
            <a:chExt cx="9812554" cy="2493635"/>
          </a:xfrm>
        </p:grpSpPr>
        <p:sp>
          <p:nvSpPr>
            <p:cNvPr id="43" name="Shape">
              <a:extLst>
                <a:ext uri="{FF2B5EF4-FFF2-40B4-BE49-F238E27FC236}">
                  <a16:creationId xmlns="" xmlns:a16="http://schemas.microsoft.com/office/drawing/2014/main" id="{4CB6626A-85F7-43B5-8FEC-2A3C69CAFB6E}"/>
                </a:ext>
              </a:extLst>
            </p:cNvPr>
            <p:cNvSpPr/>
            <p:nvPr/>
          </p:nvSpPr>
          <p:spPr>
            <a:xfrm rot="10800000">
              <a:off x="1047061" y="0"/>
              <a:ext cx="615561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44" name="Shape">
              <a:extLst>
                <a:ext uri="{FF2B5EF4-FFF2-40B4-BE49-F238E27FC236}">
                  <a16:creationId xmlns="" xmlns:a16="http://schemas.microsoft.com/office/drawing/2014/main" id="{BDCD34EA-27DA-4770-BA73-32ACEC442EC1}"/>
                </a:ext>
              </a:extLst>
            </p:cNvPr>
            <p:cNvSpPr/>
            <p:nvPr/>
          </p:nvSpPr>
          <p:spPr>
            <a:xfrm rot="10800000">
              <a:off x="4486528" y="968505"/>
              <a:ext cx="478674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45" name="Shape">
              <a:extLst>
                <a:ext uri="{FF2B5EF4-FFF2-40B4-BE49-F238E27FC236}">
                  <a16:creationId xmlns="" xmlns:a16="http://schemas.microsoft.com/office/drawing/2014/main" id="{4AEB5C09-0FA0-42C6-852F-0C117F86A2DD}"/>
                </a:ext>
              </a:extLst>
            </p:cNvPr>
            <p:cNvSpPr/>
            <p:nvPr/>
          </p:nvSpPr>
          <p:spPr>
            <a:xfrm rot="10800000">
              <a:off x="9272135" y="968505"/>
              <a:ext cx="1587480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51BBA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46" name="Shape">
              <a:extLst>
                <a:ext uri="{FF2B5EF4-FFF2-40B4-BE49-F238E27FC236}">
                  <a16:creationId xmlns="" xmlns:a16="http://schemas.microsoft.com/office/drawing/2014/main" id="{0ACC532C-3BB7-4EA9-A30E-81ABF5C6560F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5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  <p:sp>
        <p:nvSpPr>
          <p:cNvPr id="50" name="タイトル 11">
            <a:extLst>
              <a:ext uri="{FF2B5EF4-FFF2-40B4-BE49-F238E27FC236}">
                <a16:creationId xmlns="" xmlns:a16="http://schemas.microsoft.com/office/drawing/2014/main" id="{DE8ACD72-AC58-4EF5-A73A-7F4EA79CB1A4}"/>
              </a:ext>
            </a:extLst>
          </p:cNvPr>
          <p:cNvSpPr txBox="1">
            <a:spLocks/>
          </p:cNvSpPr>
          <p:nvPr/>
        </p:nvSpPr>
        <p:spPr>
          <a:xfrm>
            <a:off x="1586806" y="494535"/>
            <a:ext cx="7215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b="1" dirty="0">
              <a:latin typeface="Candara" panose="020E0502030303020204" pitchFamily="34" charset="0"/>
            </a:endParaRPr>
          </a:p>
        </p:txBody>
      </p:sp>
      <p:sp>
        <p:nvSpPr>
          <p:cNvPr id="51" name="タイトル 11">
            <a:extLst>
              <a:ext uri="{FF2B5EF4-FFF2-40B4-BE49-F238E27FC236}">
                <a16:creationId xmlns="" xmlns:a16="http://schemas.microsoft.com/office/drawing/2014/main" id="{A40CD72A-39BA-4CE4-A7D5-47503580284F}"/>
              </a:ext>
            </a:extLst>
          </p:cNvPr>
          <p:cNvSpPr txBox="1">
            <a:spLocks/>
          </p:cNvSpPr>
          <p:nvPr/>
        </p:nvSpPr>
        <p:spPr>
          <a:xfrm>
            <a:off x="2086919" y="919215"/>
            <a:ext cx="2456205" cy="4185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err="1">
                <a:solidFill>
                  <a:schemeClr val="bg1"/>
                </a:solidFill>
                <a:latin typeface="Candara" panose="020E0502030303020204" pitchFamily="34" charset="0"/>
              </a:rPr>
              <a:t>Pengelolaan</a:t>
            </a:r>
            <a:r>
              <a:rPr lang="en-US" altLang="ko-KR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Candara" panose="020E0502030303020204" pitchFamily="34" charset="0"/>
              </a:rPr>
              <a:t>Pra</a:t>
            </a:r>
            <a:r>
              <a:rPr lang="en-US" altLang="ko-KR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Candara" panose="020E0502030303020204" pitchFamily="34" charset="0"/>
              </a:rPr>
              <a:t>Katalog</a:t>
            </a:r>
            <a:endParaRPr lang="en-US" altLang="ko-KR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1819924" y="122789"/>
            <a:ext cx="8252544" cy="1325563"/>
          </a:xfrm>
        </p:spPr>
        <p:txBody>
          <a:bodyPr/>
          <a:lstStyle/>
          <a:p>
            <a:r>
              <a:rPr lang="en-US" altLang="ko-KR" b="1" dirty="0" smtClean="0">
                <a:latin typeface="Candara" panose="020E0502030303020204" pitchFamily="34" charset="0"/>
              </a:rPr>
              <a:t>Proses </a:t>
            </a:r>
            <a:r>
              <a:rPr lang="en-US" altLang="ko-KR" b="1" dirty="0" err="1" smtClean="0">
                <a:latin typeface="Candara" panose="020E0502030303020204" pitchFamily="34" charset="0"/>
              </a:rPr>
              <a:t>Penerapan</a:t>
            </a:r>
            <a:r>
              <a:rPr lang="en-US" altLang="ko-KR" b="1" dirty="0" smtClean="0">
                <a:latin typeface="Candara" panose="020E0502030303020204" pitchFamily="34" charset="0"/>
              </a:rPr>
              <a:t> e-marketplace</a:t>
            </a:r>
            <a:endParaRPr lang="en-US" altLang="ko-KR" b="1" dirty="0">
              <a:latin typeface="Candara" panose="020E0502030303020204" pitchFamily="34" charset="0"/>
            </a:endParaRPr>
          </a:p>
        </p:txBody>
      </p:sp>
      <p:pic>
        <p:nvPicPr>
          <p:cNvPr id="29" name="図プレースホルダー 27">
            <a:extLst>
              <a:ext uri="{FF2B5EF4-FFF2-40B4-BE49-F238E27FC236}">
                <a16:creationId xmlns="" xmlns:a16="http://schemas.microsoft.com/office/drawing/2014/main" id="{0AD297CD-8DF9-49DC-9F18-830807E8C4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7" r="16167"/>
          <a:stretch>
            <a:fillRect/>
          </a:stretch>
        </p:blipFill>
        <p:spPr>
          <a:xfrm>
            <a:off x="7199748" y="4081604"/>
            <a:ext cx="419744" cy="419708"/>
          </a:xfrm>
          <a:prstGeom prst="rect">
            <a:avLst/>
          </a:prstGeom>
        </p:spPr>
      </p:pic>
      <p:pic>
        <p:nvPicPr>
          <p:cNvPr id="33" name="図プレースホルダー 27">
            <a:extLst>
              <a:ext uri="{FF2B5EF4-FFF2-40B4-BE49-F238E27FC236}">
                <a16:creationId xmlns="" xmlns:a16="http://schemas.microsoft.com/office/drawing/2014/main" id="{A41EC451-3C90-4AFC-9F03-12D7CCB22C8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r="15979"/>
          <a:stretch>
            <a:fillRect/>
          </a:stretch>
        </p:blipFill>
        <p:spPr>
          <a:xfrm>
            <a:off x="7199313" y="3138488"/>
            <a:ext cx="420687" cy="419100"/>
          </a:xfrm>
        </p:spPr>
      </p:pic>
      <p:pic>
        <p:nvPicPr>
          <p:cNvPr id="35" name="図プレースホルダー 27">
            <a:extLst>
              <a:ext uri="{FF2B5EF4-FFF2-40B4-BE49-F238E27FC236}">
                <a16:creationId xmlns="" xmlns:a16="http://schemas.microsoft.com/office/drawing/2014/main" id="{9C2E1FC4-9C94-4957-A296-2981DA7A88C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r="15979"/>
          <a:stretch>
            <a:fillRect/>
          </a:stretch>
        </p:blipFill>
        <p:spPr>
          <a:xfrm>
            <a:off x="7199313" y="2220913"/>
            <a:ext cx="420687" cy="419100"/>
          </a:xfrm>
        </p:spPr>
      </p:pic>
    </p:spTree>
    <p:extLst>
      <p:ext uri="{BB962C8B-B14F-4D97-AF65-F5344CB8AC3E}">
        <p14:creationId xmlns:p14="http://schemas.microsoft.com/office/powerpoint/2010/main" val="44906865"/>
      </p:ext>
    </p:extLst>
  </p:cSld>
  <p:clrMapOvr>
    <a:masterClrMapping/>
  </p:clrMapOvr>
  <p:transition spd="slow" advTm="11051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EEB103-5F04-421D-913B-C94C09FF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429" y="-48042"/>
            <a:ext cx="6422123" cy="1325563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Kajian dan </a:t>
            </a:r>
            <a:r>
              <a:rPr lang="en-US" dirty="0" err="1">
                <a:latin typeface="Candara" panose="020E0502030303020204" pitchFamily="34" charset="0"/>
              </a:rPr>
              <a:t>Evaluasi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Usulan</a:t>
            </a:r>
            <a:endParaRPr lang="en-US" dirty="0">
              <a:latin typeface="Candara" panose="020E0502030303020204" pitchFamily="34" charset="0"/>
            </a:endParaRPr>
          </a:p>
        </p:txBody>
      </p:sp>
      <p:grpSp>
        <p:nvGrpSpPr>
          <p:cNvPr id="5" name="Group">
            <a:extLst>
              <a:ext uri="{FF2B5EF4-FFF2-40B4-BE49-F238E27FC236}">
                <a16:creationId xmlns="" xmlns:a16="http://schemas.microsoft.com/office/drawing/2014/main" id="{97C34D03-ADA5-4B10-9E00-9DE1E951348F}"/>
              </a:ext>
            </a:extLst>
          </p:cNvPr>
          <p:cNvGrpSpPr/>
          <p:nvPr/>
        </p:nvGrpSpPr>
        <p:grpSpPr>
          <a:xfrm>
            <a:off x="9518900" y="116110"/>
            <a:ext cx="2673100" cy="707887"/>
            <a:chOff x="0" y="0"/>
            <a:chExt cx="13759789" cy="2493637"/>
          </a:xfrm>
        </p:grpSpPr>
        <p:sp>
          <p:nvSpPr>
            <p:cNvPr id="6" name="Shape">
              <a:extLst>
                <a:ext uri="{FF2B5EF4-FFF2-40B4-BE49-F238E27FC236}">
                  <a16:creationId xmlns="" xmlns:a16="http://schemas.microsoft.com/office/drawing/2014/main" id="{10695B06-5300-4B1B-A50F-29524C652641}"/>
                </a:ext>
              </a:extLst>
            </p:cNvPr>
            <p:cNvSpPr/>
            <p:nvPr/>
          </p:nvSpPr>
          <p:spPr>
            <a:xfrm rot="10800000">
              <a:off x="9272129" y="968503"/>
              <a:ext cx="4487660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9" name="Shape">
              <a:extLst>
                <a:ext uri="{FF2B5EF4-FFF2-40B4-BE49-F238E27FC236}">
                  <a16:creationId xmlns="" xmlns:a16="http://schemas.microsoft.com/office/drawing/2014/main" id="{809F5A10-5FAB-498F-A7C1-64F434503AA0}"/>
                </a:ext>
              </a:extLst>
            </p:cNvPr>
            <p:cNvSpPr/>
            <p:nvPr/>
          </p:nvSpPr>
          <p:spPr>
            <a:xfrm rot="10800000">
              <a:off x="0" y="0"/>
              <a:ext cx="7202672" cy="152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0" name="Shape">
              <a:extLst>
                <a:ext uri="{FF2B5EF4-FFF2-40B4-BE49-F238E27FC236}">
                  <a16:creationId xmlns="" xmlns:a16="http://schemas.microsoft.com/office/drawing/2014/main" id="{2A64E35A-ADD2-41A5-B3E8-0C946514FC8E}"/>
                </a:ext>
              </a:extLst>
            </p:cNvPr>
            <p:cNvSpPr/>
            <p:nvPr/>
          </p:nvSpPr>
          <p:spPr>
            <a:xfrm rot="10800000">
              <a:off x="4486522" y="968503"/>
              <a:ext cx="7202669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/>
            </a:p>
          </p:txBody>
        </p:sp>
        <p:sp>
          <p:nvSpPr>
            <p:cNvPr id="11" name="Shape">
              <a:extLst>
                <a:ext uri="{FF2B5EF4-FFF2-40B4-BE49-F238E27FC236}">
                  <a16:creationId xmlns="" xmlns:a16="http://schemas.microsoft.com/office/drawing/2014/main" id="{ED3D0BCB-43FD-4DDF-AA48-30472D04F5CC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7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  <p:grpSp>
        <p:nvGrpSpPr>
          <p:cNvPr id="12" name="Group">
            <a:extLst>
              <a:ext uri="{FF2B5EF4-FFF2-40B4-BE49-F238E27FC236}">
                <a16:creationId xmlns="" xmlns:a16="http://schemas.microsoft.com/office/drawing/2014/main" id="{12FCA231-359E-4472-B85C-B052F6A60F1C}"/>
              </a:ext>
            </a:extLst>
          </p:cNvPr>
          <p:cNvGrpSpPr/>
          <p:nvPr/>
        </p:nvGrpSpPr>
        <p:grpSpPr>
          <a:xfrm rot="10800000">
            <a:off x="-72497" y="139714"/>
            <a:ext cx="2692681" cy="684283"/>
            <a:chOff x="1047061" y="0"/>
            <a:chExt cx="9812554" cy="2493635"/>
          </a:xfrm>
        </p:grpSpPr>
        <p:sp>
          <p:nvSpPr>
            <p:cNvPr id="13" name="Shape">
              <a:extLst>
                <a:ext uri="{FF2B5EF4-FFF2-40B4-BE49-F238E27FC236}">
                  <a16:creationId xmlns="" xmlns:a16="http://schemas.microsoft.com/office/drawing/2014/main" id="{A20DEDAD-A8F3-4397-98F0-E25E30F96D61}"/>
                </a:ext>
              </a:extLst>
            </p:cNvPr>
            <p:cNvSpPr/>
            <p:nvPr/>
          </p:nvSpPr>
          <p:spPr>
            <a:xfrm rot="10800000">
              <a:off x="1047061" y="0"/>
              <a:ext cx="615561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4" name="Shape">
              <a:extLst>
                <a:ext uri="{FF2B5EF4-FFF2-40B4-BE49-F238E27FC236}">
                  <a16:creationId xmlns="" xmlns:a16="http://schemas.microsoft.com/office/drawing/2014/main" id="{AF1BB72E-6353-43B4-92A6-303797258191}"/>
                </a:ext>
              </a:extLst>
            </p:cNvPr>
            <p:cNvSpPr/>
            <p:nvPr/>
          </p:nvSpPr>
          <p:spPr>
            <a:xfrm rot="10800000">
              <a:off x="4486528" y="968505"/>
              <a:ext cx="478674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5" name="Shape">
              <a:extLst>
                <a:ext uri="{FF2B5EF4-FFF2-40B4-BE49-F238E27FC236}">
                  <a16:creationId xmlns="" xmlns:a16="http://schemas.microsoft.com/office/drawing/2014/main" id="{F4B6EB96-F017-4D3E-8C07-5918C660EE3C}"/>
                </a:ext>
              </a:extLst>
            </p:cNvPr>
            <p:cNvSpPr/>
            <p:nvPr/>
          </p:nvSpPr>
          <p:spPr>
            <a:xfrm rot="10800000">
              <a:off x="9272135" y="968505"/>
              <a:ext cx="1587480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51BBA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6" name="Shape">
              <a:extLst>
                <a:ext uri="{FF2B5EF4-FFF2-40B4-BE49-F238E27FC236}">
                  <a16:creationId xmlns="" xmlns:a16="http://schemas.microsoft.com/office/drawing/2014/main" id="{7E068392-E368-418B-AF05-4E60C7FA1206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5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="" xmlns:a16="http://schemas.microsoft.com/office/drawing/2014/main" id="{DBC7F7DB-260D-4EA2-B93D-B9B12D38D7FA}"/>
              </a:ext>
            </a:extLst>
          </p:cNvPr>
          <p:cNvGrpSpPr/>
          <p:nvPr/>
        </p:nvGrpSpPr>
        <p:grpSpPr>
          <a:xfrm>
            <a:off x="93429" y="1346726"/>
            <a:ext cx="5472000" cy="1152128"/>
            <a:chOff x="-568416" y="1916832"/>
            <a:chExt cx="4104456" cy="1152128"/>
          </a:xfrm>
        </p:grpSpPr>
        <p:sp>
          <p:nvSpPr>
            <p:cNvPr id="18" name="Right Arrow 8">
              <a:extLst>
                <a:ext uri="{FF2B5EF4-FFF2-40B4-BE49-F238E27FC236}">
                  <a16:creationId xmlns="" xmlns:a16="http://schemas.microsoft.com/office/drawing/2014/main" id="{AD5D2BFB-B67C-420C-9537-65456D66292D}"/>
                </a:ext>
              </a:extLst>
            </p:cNvPr>
            <p:cNvSpPr/>
            <p:nvPr/>
          </p:nvSpPr>
          <p:spPr>
            <a:xfrm>
              <a:off x="-568416" y="19168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4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C9CA2D9-3A4E-47E3-900F-91A07D9DCFB4}"/>
                </a:ext>
              </a:extLst>
            </p:cNvPr>
            <p:cNvSpPr txBox="1"/>
            <p:nvPr/>
          </p:nvSpPr>
          <p:spPr>
            <a:xfrm>
              <a:off x="633925" y="2214555"/>
              <a:ext cx="23263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/>
              <a:r>
                <a:rPr lang="en-US" altLang="ko-KR" sz="3600" b="1" dirty="0" err="1">
                  <a:solidFill>
                    <a:schemeClr val="bg1"/>
                  </a:solidFill>
                </a:rPr>
                <a:t>Subjek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3">
            <a:extLst>
              <a:ext uri="{FF2B5EF4-FFF2-40B4-BE49-F238E27FC236}">
                <a16:creationId xmlns="" xmlns:a16="http://schemas.microsoft.com/office/drawing/2014/main" id="{72539418-D75A-45C8-AF6E-EECB824DC251}"/>
              </a:ext>
            </a:extLst>
          </p:cNvPr>
          <p:cNvGrpSpPr/>
          <p:nvPr/>
        </p:nvGrpSpPr>
        <p:grpSpPr>
          <a:xfrm>
            <a:off x="5929516" y="1320954"/>
            <a:ext cx="5472000" cy="1152128"/>
            <a:chOff x="4694684" y="1960632"/>
            <a:chExt cx="4104456" cy="1152128"/>
          </a:xfrm>
        </p:grpSpPr>
        <p:sp>
          <p:nvSpPr>
            <p:cNvPr id="21" name="Right Arrow 11">
              <a:extLst>
                <a:ext uri="{FF2B5EF4-FFF2-40B4-BE49-F238E27FC236}">
                  <a16:creationId xmlns="" xmlns:a16="http://schemas.microsoft.com/office/drawing/2014/main" id="{D6B137B1-139B-41E8-A487-193382EB72C8}"/>
                </a:ext>
              </a:extLst>
            </p:cNvPr>
            <p:cNvSpPr/>
            <p:nvPr/>
          </p:nvSpPr>
          <p:spPr>
            <a:xfrm rot="10800000">
              <a:off x="4694684" y="19606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1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57CF7C5-20DC-4D63-97D2-636B41610ECE}"/>
                </a:ext>
              </a:extLst>
            </p:cNvPr>
            <p:cNvSpPr txBox="1"/>
            <p:nvPr/>
          </p:nvSpPr>
          <p:spPr>
            <a:xfrm>
              <a:off x="5272684" y="2258355"/>
              <a:ext cx="232715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altLang="ko-KR" sz="3600" b="1" dirty="0" err="1">
                  <a:solidFill>
                    <a:schemeClr val="bg1"/>
                  </a:solidFill>
                </a:rPr>
                <a:t>Pelaksanaan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="" xmlns:a16="http://schemas.microsoft.com/office/drawing/2014/main" id="{3DC20D67-3D1C-40F1-A5C4-37A9B590D0F0}"/>
              </a:ext>
            </a:extLst>
          </p:cNvPr>
          <p:cNvGrpSpPr/>
          <p:nvPr/>
        </p:nvGrpSpPr>
        <p:grpSpPr>
          <a:xfrm>
            <a:off x="1696372" y="2648395"/>
            <a:ext cx="3359796" cy="2242421"/>
            <a:chOff x="1385961" y="3256486"/>
            <a:chExt cx="2952327" cy="2242421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1EACBBE-C536-4B07-BA06-7B83399D25A9}"/>
                </a:ext>
              </a:extLst>
            </p:cNvPr>
            <p:cNvSpPr txBox="1"/>
            <p:nvPr/>
          </p:nvSpPr>
          <p:spPr>
            <a:xfrm>
              <a:off x="1385961" y="3990802"/>
              <a:ext cx="2952327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Untuk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membantu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dalam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melakukan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kajian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dan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evaluasi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usulan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dapat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dibentuk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b="1" dirty="0">
                  <a:latin typeface="+mj-lt"/>
                </a:rPr>
                <a:t>Tim Kajian</a:t>
              </a:r>
              <a:r>
                <a:rPr lang="en-US" altLang="ko-KR" sz="1400" dirty="0">
                  <a:latin typeface="+mj-lt"/>
                </a:rPr>
                <a:t>.  Tim Kajian </a:t>
              </a:r>
              <a:r>
                <a:rPr lang="en-US" altLang="ko-KR" sz="1400" dirty="0" err="1">
                  <a:latin typeface="+mj-lt"/>
                </a:rPr>
                <a:t>dibentuk</a:t>
              </a:r>
              <a:r>
                <a:rPr lang="en-US" altLang="ko-KR" sz="1400" dirty="0">
                  <a:latin typeface="+mj-lt"/>
                </a:rPr>
                <a:t> </a:t>
              </a:r>
              <a:r>
                <a:rPr lang="en-US" altLang="ko-KR" sz="1400" dirty="0" err="1" smtClean="0">
                  <a:latin typeface="+mj-lt"/>
                </a:rPr>
                <a:t>oleh</a:t>
              </a:r>
              <a:r>
                <a:rPr lang="en-US" altLang="ko-KR" sz="1400" dirty="0">
                  <a:latin typeface="+mj-lt"/>
                </a:rPr>
                <a:t> </a:t>
              </a:r>
              <a:r>
                <a:rPr lang="en-US" altLang="ko-KR" sz="1400" dirty="0" err="1" smtClean="0">
                  <a:latin typeface="+mj-lt"/>
                </a:rPr>
                <a:t>Kepala</a:t>
              </a:r>
              <a:r>
                <a:rPr lang="en-US" altLang="ko-KR" sz="1400" dirty="0" smtClean="0">
                  <a:latin typeface="+mj-lt"/>
                </a:rPr>
                <a:t> </a:t>
              </a:r>
              <a:r>
                <a:rPr lang="en-US" altLang="ko-KR" sz="1400" dirty="0">
                  <a:latin typeface="+mj-lt"/>
                </a:rPr>
                <a:t>Daerah. Tim Kajian </a:t>
              </a:r>
              <a:r>
                <a:rPr lang="en-US" altLang="ko-KR" sz="1400" dirty="0" err="1">
                  <a:latin typeface="+mj-lt"/>
                </a:rPr>
                <a:t>dapat</a:t>
              </a:r>
              <a:r>
                <a:rPr lang="en-US" altLang="ko-KR" sz="1400" dirty="0">
                  <a:latin typeface="+mj-lt"/>
                </a:rPr>
                <a:t> </a:t>
              </a:r>
              <a:r>
                <a:rPr lang="en-US" altLang="ko-KR" sz="1400" dirty="0" err="1">
                  <a:latin typeface="+mj-lt"/>
                </a:rPr>
                <a:t>diperluas</a:t>
              </a:r>
              <a:r>
                <a:rPr lang="en-US" altLang="ko-KR" sz="1400" dirty="0">
                  <a:latin typeface="+mj-lt"/>
                </a:rPr>
                <a:t> </a:t>
              </a:r>
              <a:r>
                <a:rPr lang="en-US" altLang="ko-KR" sz="1400" dirty="0" err="1">
                  <a:latin typeface="+mj-lt"/>
                </a:rPr>
                <a:t>menjadi</a:t>
              </a:r>
              <a:r>
                <a:rPr lang="en-US" altLang="ko-KR" sz="1400" dirty="0">
                  <a:latin typeface="+mj-lt"/>
                </a:rPr>
                <a:t> Tim </a:t>
              </a:r>
              <a:r>
                <a:rPr lang="en-US" altLang="ko-KR" sz="1400" dirty="0" err="1">
                  <a:latin typeface="+mj-lt"/>
                </a:rPr>
                <a:t>Pengelola</a:t>
              </a:r>
              <a:r>
                <a:rPr lang="en-US" altLang="ko-KR" sz="1400" dirty="0">
                  <a:latin typeface="+mj-lt"/>
                </a:rPr>
                <a:t> </a:t>
              </a:r>
              <a:r>
                <a:rPr lang="en-US" altLang="ko-KR" sz="1400" dirty="0" err="1">
                  <a:latin typeface="+mj-lt"/>
                </a:rPr>
                <a:t>Katalog</a:t>
              </a:r>
              <a:r>
                <a:rPr lang="en-US" altLang="ko-KR" sz="1400" dirty="0">
                  <a:latin typeface="+mj-lt"/>
                </a:rPr>
                <a:t> </a:t>
              </a:r>
              <a:r>
                <a:rPr lang="en-US" altLang="ko-KR" sz="1400" dirty="0" err="1">
                  <a:latin typeface="+mj-lt"/>
                </a:rPr>
                <a:t>dengan</a:t>
              </a:r>
              <a:r>
                <a:rPr lang="en-US" altLang="ko-KR" sz="1400" dirty="0">
                  <a:latin typeface="+mj-lt"/>
                </a:rPr>
                <a:t> </a:t>
              </a:r>
              <a:r>
                <a:rPr lang="en-US" altLang="ko-KR" sz="1400" dirty="0" err="1">
                  <a:latin typeface="+mj-lt"/>
                </a:rPr>
                <a:t>fungsi</a:t>
              </a:r>
              <a:r>
                <a:rPr lang="en-US" altLang="ko-KR" sz="1400" dirty="0">
                  <a:latin typeface="+mj-lt"/>
                </a:rPr>
                <a:t> salah </a:t>
              </a:r>
              <a:r>
                <a:rPr lang="en-US" altLang="ko-KR" sz="1400" dirty="0" err="1">
                  <a:latin typeface="+mj-lt"/>
                </a:rPr>
                <a:t>satunya</a:t>
              </a:r>
              <a:r>
                <a:rPr lang="en-US" altLang="ko-KR" sz="1400" dirty="0">
                  <a:latin typeface="+mj-lt"/>
                </a:rPr>
                <a:t> </a:t>
              </a:r>
              <a:r>
                <a:rPr lang="en-US" altLang="ko-KR" sz="1400" dirty="0" err="1">
                  <a:latin typeface="+mj-lt"/>
                </a:rPr>
                <a:t>sebagai</a:t>
              </a:r>
              <a:r>
                <a:rPr lang="en-US" altLang="ko-KR" sz="1400" dirty="0">
                  <a:latin typeface="+mj-lt"/>
                </a:rPr>
                <a:t> </a:t>
              </a:r>
              <a:r>
                <a:rPr lang="en-US" altLang="ko-KR" sz="1400" dirty="0" err="1">
                  <a:latin typeface="+mj-lt"/>
                </a:rPr>
                <a:t>pengkajian</a:t>
              </a:r>
              <a:endParaRPr lang="en-US" altLang="ko-KR" sz="1400" dirty="0">
                <a:latin typeface="+mj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3BBD90-399C-4750-A8D3-916B3B163D1C}"/>
                </a:ext>
              </a:extLst>
            </p:cNvPr>
            <p:cNvSpPr txBox="1"/>
            <p:nvPr/>
          </p:nvSpPr>
          <p:spPr>
            <a:xfrm>
              <a:off x="1385961" y="3256486"/>
              <a:ext cx="29523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Yang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melakukan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kajian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dan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evaluasi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usulan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yakni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:</a:t>
              </a:r>
            </a:p>
          </p:txBody>
        </p:sp>
      </p:grpSp>
      <p:grpSp>
        <p:nvGrpSpPr>
          <p:cNvPr id="26" name="Group 23">
            <a:extLst>
              <a:ext uri="{FF2B5EF4-FFF2-40B4-BE49-F238E27FC236}">
                <a16:creationId xmlns="" xmlns:a16="http://schemas.microsoft.com/office/drawing/2014/main" id="{D0D5B38B-E33A-4141-8F9B-AEEEF7766A22}"/>
              </a:ext>
            </a:extLst>
          </p:cNvPr>
          <p:cNvGrpSpPr/>
          <p:nvPr/>
        </p:nvGrpSpPr>
        <p:grpSpPr>
          <a:xfrm>
            <a:off x="6585899" y="2648396"/>
            <a:ext cx="3804593" cy="3660937"/>
            <a:chOff x="1395847" y="3256486"/>
            <a:chExt cx="3343180" cy="2276540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EE746D3-6EEA-4573-9985-1672064C4463}"/>
                </a:ext>
              </a:extLst>
            </p:cNvPr>
            <p:cNvSpPr txBox="1"/>
            <p:nvPr/>
          </p:nvSpPr>
          <p:spPr>
            <a:xfrm>
              <a:off x="1395848" y="3588057"/>
              <a:ext cx="2952326" cy="976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+mj-lt"/>
                <a:buAutoNum type="alphaLcPeriod"/>
              </a:pP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Jenis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platform yang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akan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digunakan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;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228600" indent="-228600">
                <a:buFont typeface="+mj-lt"/>
                <a:buAutoNum type="alphaLcPeriod"/>
              </a:pP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perkiraan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waktu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penggunaan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;</a:t>
              </a:r>
            </a:p>
            <a:p>
              <a:pPr marL="228600" indent="-228600">
                <a:buFont typeface="+mj-lt"/>
                <a:buAutoNum type="alphaLcPeriod"/>
              </a:pP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Kapasitas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pengelola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platform;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228600" indent="-228600">
                <a:buFont typeface="+mj-lt"/>
                <a:buAutoNum type="alphaLcPeriod"/>
              </a:pP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informasi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produk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keterlibatan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UMKM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228600" indent="-228600">
                <a:buFont typeface="+mj-lt"/>
                <a:buAutoNum type="alphaLcPeriod"/>
              </a:pP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persyaratan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Penyedia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.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E71E7248-DEEF-4D6B-8C34-A6F4DD2D0DF4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63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i-FI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Memastikan kelengkapan usulan yang terdiri dari: 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2FF2902-F837-4CE1-89F2-017683E617D3}"/>
                </a:ext>
              </a:extLst>
            </p:cNvPr>
            <p:cNvSpPr txBox="1"/>
            <p:nvPr/>
          </p:nvSpPr>
          <p:spPr>
            <a:xfrm>
              <a:off x="1395847" y="4939718"/>
              <a:ext cx="3343180" cy="593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+mj-lt"/>
                <a:buAutoNum type="alphaLcPeriod"/>
              </a:pP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barang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/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jasa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dibutuhkan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oleh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Satuan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Kerja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(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Satker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);</a:t>
              </a:r>
            </a:p>
            <a:p>
              <a:pPr marL="228600" indent="-228600">
                <a:buFont typeface="+mj-lt"/>
                <a:buAutoNum type="alphaLcPeriod"/>
              </a:pP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kebutuhan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barang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/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jasa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yang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dapat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segera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terpenuhi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7455B50-C548-4776-84D8-197940F8CE11}"/>
                </a:ext>
              </a:extLst>
            </p:cNvPr>
            <p:cNvSpPr txBox="1"/>
            <p:nvPr/>
          </p:nvSpPr>
          <p:spPr>
            <a:xfrm>
              <a:off x="1395847" y="4459134"/>
              <a:ext cx="3157954" cy="516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Melakukan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evaluasi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terhadap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kelayakan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usulan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barang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/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jasa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dengan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kriteria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sebagai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berikut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: 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4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EEB103-5F04-421D-913B-C94C09FF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429" y="-48042"/>
            <a:ext cx="6422123" cy="1325563"/>
          </a:xfrm>
        </p:spPr>
        <p:txBody>
          <a:bodyPr/>
          <a:lstStyle/>
          <a:p>
            <a:r>
              <a:rPr lang="en-US" dirty="0" err="1" smtClean="0">
                <a:latin typeface="Candara" panose="020E0502030303020204" pitchFamily="34" charset="0"/>
              </a:rPr>
              <a:t>SIPLaH</a:t>
            </a:r>
            <a:endParaRPr lang="en-US" dirty="0">
              <a:latin typeface="Candara" panose="020E0502030303020204" pitchFamily="34" charset="0"/>
            </a:endParaRPr>
          </a:p>
        </p:txBody>
      </p:sp>
      <p:grpSp>
        <p:nvGrpSpPr>
          <p:cNvPr id="5" name="Group">
            <a:extLst>
              <a:ext uri="{FF2B5EF4-FFF2-40B4-BE49-F238E27FC236}">
                <a16:creationId xmlns="" xmlns:a16="http://schemas.microsoft.com/office/drawing/2014/main" id="{97C34D03-ADA5-4B10-9E00-9DE1E951348F}"/>
              </a:ext>
            </a:extLst>
          </p:cNvPr>
          <p:cNvGrpSpPr/>
          <p:nvPr/>
        </p:nvGrpSpPr>
        <p:grpSpPr>
          <a:xfrm>
            <a:off x="9518900" y="116110"/>
            <a:ext cx="2673100" cy="707887"/>
            <a:chOff x="0" y="0"/>
            <a:chExt cx="13759789" cy="2493637"/>
          </a:xfrm>
        </p:grpSpPr>
        <p:sp>
          <p:nvSpPr>
            <p:cNvPr id="6" name="Shape">
              <a:extLst>
                <a:ext uri="{FF2B5EF4-FFF2-40B4-BE49-F238E27FC236}">
                  <a16:creationId xmlns="" xmlns:a16="http://schemas.microsoft.com/office/drawing/2014/main" id="{10695B06-5300-4B1B-A50F-29524C652641}"/>
                </a:ext>
              </a:extLst>
            </p:cNvPr>
            <p:cNvSpPr/>
            <p:nvPr/>
          </p:nvSpPr>
          <p:spPr>
            <a:xfrm rot="10800000">
              <a:off x="9272129" y="968503"/>
              <a:ext cx="4487660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9" name="Shape">
              <a:extLst>
                <a:ext uri="{FF2B5EF4-FFF2-40B4-BE49-F238E27FC236}">
                  <a16:creationId xmlns="" xmlns:a16="http://schemas.microsoft.com/office/drawing/2014/main" id="{809F5A10-5FAB-498F-A7C1-64F434503AA0}"/>
                </a:ext>
              </a:extLst>
            </p:cNvPr>
            <p:cNvSpPr/>
            <p:nvPr/>
          </p:nvSpPr>
          <p:spPr>
            <a:xfrm rot="10800000">
              <a:off x="0" y="0"/>
              <a:ext cx="7202672" cy="152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0" name="Shape">
              <a:extLst>
                <a:ext uri="{FF2B5EF4-FFF2-40B4-BE49-F238E27FC236}">
                  <a16:creationId xmlns="" xmlns:a16="http://schemas.microsoft.com/office/drawing/2014/main" id="{2A64E35A-ADD2-41A5-B3E8-0C946514FC8E}"/>
                </a:ext>
              </a:extLst>
            </p:cNvPr>
            <p:cNvSpPr/>
            <p:nvPr/>
          </p:nvSpPr>
          <p:spPr>
            <a:xfrm rot="10800000">
              <a:off x="4486522" y="968503"/>
              <a:ext cx="7202669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/>
            </a:p>
          </p:txBody>
        </p:sp>
        <p:sp>
          <p:nvSpPr>
            <p:cNvPr id="11" name="Shape">
              <a:extLst>
                <a:ext uri="{FF2B5EF4-FFF2-40B4-BE49-F238E27FC236}">
                  <a16:creationId xmlns="" xmlns:a16="http://schemas.microsoft.com/office/drawing/2014/main" id="{ED3D0BCB-43FD-4DDF-AA48-30472D04F5CC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7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  <p:grpSp>
        <p:nvGrpSpPr>
          <p:cNvPr id="12" name="Group">
            <a:extLst>
              <a:ext uri="{FF2B5EF4-FFF2-40B4-BE49-F238E27FC236}">
                <a16:creationId xmlns="" xmlns:a16="http://schemas.microsoft.com/office/drawing/2014/main" id="{12FCA231-359E-4472-B85C-B052F6A60F1C}"/>
              </a:ext>
            </a:extLst>
          </p:cNvPr>
          <p:cNvGrpSpPr/>
          <p:nvPr/>
        </p:nvGrpSpPr>
        <p:grpSpPr>
          <a:xfrm rot="10800000">
            <a:off x="-72497" y="139714"/>
            <a:ext cx="2692681" cy="684283"/>
            <a:chOff x="1047061" y="0"/>
            <a:chExt cx="9812554" cy="2493635"/>
          </a:xfrm>
        </p:grpSpPr>
        <p:sp>
          <p:nvSpPr>
            <p:cNvPr id="13" name="Shape">
              <a:extLst>
                <a:ext uri="{FF2B5EF4-FFF2-40B4-BE49-F238E27FC236}">
                  <a16:creationId xmlns="" xmlns:a16="http://schemas.microsoft.com/office/drawing/2014/main" id="{A20DEDAD-A8F3-4397-98F0-E25E30F96D61}"/>
                </a:ext>
              </a:extLst>
            </p:cNvPr>
            <p:cNvSpPr/>
            <p:nvPr/>
          </p:nvSpPr>
          <p:spPr>
            <a:xfrm rot="10800000">
              <a:off x="1047061" y="0"/>
              <a:ext cx="615561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4" name="Shape">
              <a:extLst>
                <a:ext uri="{FF2B5EF4-FFF2-40B4-BE49-F238E27FC236}">
                  <a16:creationId xmlns="" xmlns:a16="http://schemas.microsoft.com/office/drawing/2014/main" id="{AF1BB72E-6353-43B4-92A6-303797258191}"/>
                </a:ext>
              </a:extLst>
            </p:cNvPr>
            <p:cNvSpPr/>
            <p:nvPr/>
          </p:nvSpPr>
          <p:spPr>
            <a:xfrm rot="10800000">
              <a:off x="4486528" y="968505"/>
              <a:ext cx="478674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5" name="Shape">
              <a:extLst>
                <a:ext uri="{FF2B5EF4-FFF2-40B4-BE49-F238E27FC236}">
                  <a16:creationId xmlns="" xmlns:a16="http://schemas.microsoft.com/office/drawing/2014/main" id="{F4B6EB96-F017-4D3E-8C07-5918C660EE3C}"/>
                </a:ext>
              </a:extLst>
            </p:cNvPr>
            <p:cNvSpPr/>
            <p:nvPr/>
          </p:nvSpPr>
          <p:spPr>
            <a:xfrm rot="10800000">
              <a:off x="9272135" y="968505"/>
              <a:ext cx="1587480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51BBA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6" name="Shape">
              <a:extLst>
                <a:ext uri="{FF2B5EF4-FFF2-40B4-BE49-F238E27FC236}">
                  <a16:creationId xmlns="" xmlns:a16="http://schemas.microsoft.com/office/drawing/2014/main" id="{7E068392-E368-418B-AF05-4E60C7FA1206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5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  <p:pic>
        <p:nvPicPr>
          <p:cNvPr id="31" name="Picture 30"/>
          <p:cNvPicPr/>
          <p:nvPr/>
        </p:nvPicPr>
        <p:blipFill rotWithShape="1">
          <a:blip r:embed="rId2"/>
          <a:srcRect l="3129" t="17810" r="3105" b="4452"/>
          <a:stretch/>
        </p:blipFill>
        <p:spPr bwMode="auto">
          <a:xfrm>
            <a:off x="829994" y="1055077"/>
            <a:ext cx="10926099" cy="5387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21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997" y="0"/>
            <a:ext cx="10515600" cy="1325563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SIPLaH</a:t>
            </a:r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11995" t="14099" r="13327" b="4267"/>
          <a:stretch/>
        </p:blipFill>
        <p:spPr bwMode="auto">
          <a:xfrm>
            <a:off x="928467" y="1041010"/>
            <a:ext cx="10381957" cy="5416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65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1210527" y="176877"/>
            <a:ext cx="10109659" cy="1165789"/>
          </a:xfrm>
        </p:spPr>
        <p:txBody>
          <a:bodyPr/>
          <a:lstStyle/>
          <a:p>
            <a:pPr algn="ctr"/>
            <a:r>
              <a:rPr kumimoji="1" lang="en-US" altLang="ja-JP" dirty="0" err="1" smtClean="0">
                <a:latin typeface="+mn-lt"/>
              </a:rPr>
              <a:t>Pasar</a:t>
            </a:r>
            <a:r>
              <a:rPr kumimoji="1" lang="en-US" altLang="ja-JP" dirty="0" smtClean="0">
                <a:latin typeface="+mn-lt"/>
              </a:rPr>
              <a:t> </a:t>
            </a:r>
            <a:r>
              <a:rPr kumimoji="1" lang="en-US" altLang="ja-JP" dirty="0" err="1" smtClean="0">
                <a:latin typeface="+mn-lt"/>
              </a:rPr>
              <a:t>Elektronik</a:t>
            </a:r>
            <a:r>
              <a:rPr kumimoji="1" lang="en-US" altLang="ja-JP" dirty="0" smtClean="0">
                <a:latin typeface="+mn-lt"/>
              </a:rPr>
              <a:t> </a:t>
            </a:r>
            <a:r>
              <a:rPr kumimoji="1" lang="en-US" altLang="ja-JP" dirty="0" err="1" smtClean="0">
                <a:latin typeface="+mn-lt"/>
              </a:rPr>
              <a:t>PaDi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17</a:t>
            </a:fld>
            <a:endParaRPr lang="ja-JP" altLang="en-US"/>
          </a:p>
        </p:txBody>
      </p:sp>
      <p:grpSp>
        <p:nvGrpSpPr>
          <p:cNvPr id="6" name="Group">
            <a:extLst>
              <a:ext uri="{FF2B5EF4-FFF2-40B4-BE49-F238E27FC236}">
                <a16:creationId xmlns="" xmlns:a16="http://schemas.microsoft.com/office/drawing/2014/main" id="{2D98A58D-FF65-4664-B17D-2997162F7C46}"/>
              </a:ext>
            </a:extLst>
          </p:cNvPr>
          <p:cNvGrpSpPr/>
          <p:nvPr/>
        </p:nvGrpSpPr>
        <p:grpSpPr>
          <a:xfrm>
            <a:off x="9518900" y="116110"/>
            <a:ext cx="2673100" cy="707887"/>
            <a:chOff x="0" y="0"/>
            <a:chExt cx="13759789" cy="2493637"/>
          </a:xfrm>
        </p:grpSpPr>
        <p:sp>
          <p:nvSpPr>
            <p:cNvPr id="7" name="Shape">
              <a:extLst>
                <a:ext uri="{FF2B5EF4-FFF2-40B4-BE49-F238E27FC236}">
                  <a16:creationId xmlns="" xmlns:a16="http://schemas.microsoft.com/office/drawing/2014/main" id="{8B10B285-1E47-40E7-BE99-E92AB2A35BB5}"/>
                </a:ext>
              </a:extLst>
            </p:cNvPr>
            <p:cNvSpPr/>
            <p:nvPr/>
          </p:nvSpPr>
          <p:spPr>
            <a:xfrm rot="10800000">
              <a:off x="9272129" y="968503"/>
              <a:ext cx="4487660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="" xmlns:a16="http://schemas.microsoft.com/office/drawing/2014/main" id="{DC561115-456D-44C8-843D-F19896DFCE53}"/>
                </a:ext>
              </a:extLst>
            </p:cNvPr>
            <p:cNvSpPr/>
            <p:nvPr/>
          </p:nvSpPr>
          <p:spPr>
            <a:xfrm rot="10800000">
              <a:off x="0" y="0"/>
              <a:ext cx="7202672" cy="152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="" xmlns:a16="http://schemas.microsoft.com/office/drawing/2014/main" id="{E8FF03E9-33FE-4EF0-B816-54AC969F87A4}"/>
                </a:ext>
              </a:extLst>
            </p:cNvPr>
            <p:cNvSpPr/>
            <p:nvPr/>
          </p:nvSpPr>
          <p:spPr>
            <a:xfrm rot="10800000">
              <a:off x="4486522" y="968503"/>
              <a:ext cx="7202669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>
                <a:latin typeface="Candara" panose="020E0502030303020204" pitchFamily="34" charset="0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="" xmlns:a16="http://schemas.microsoft.com/office/drawing/2014/main" id="{6D4AE221-BB46-4AF9-AAD8-667F436C1017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7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="" xmlns:a16="http://schemas.microsoft.com/office/drawing/2014/main" id="{524B101E-BDEB-4972-A1A3-6710730D72A6}"/>
              </a:ext>
            </a:extLst>
          </p:cNvPr>
          <p:cNvGrpSpPr/>
          <p:nvPr/>
        </p:nvGrpSpPr>
        <p:grpSpPr>
          <a:xfrm rot="10800000">
            <a:off x="-72497" y="139714"/>
            <a:ext cx="2692681" cy="684283"/>
            <a:chOff x="1047061" y="0"/>
            <a:chExt cx="9812554" cy="2493635"/>
          </a:xfrm>
        </p:grpSpPr>
        <p:sp>
          <p:nvSpPr>
            <p:cNvPr id="14" name="Shape">
              <a:extLst>
                <a:ext uri="{FF2B5EF4-FFF2-40B4-BE49-F238E27FC236}">
                  <a16:creationId xmlns="" xmlns:a16="http://schemas.microsoft.com/office/drawing/2014/main" id="{C0A806AD-DAB6-48B7-B841-994F2329B908}"/>
                </a:ext>
              </a:extLst>
            </p:cNvPr>
            <p:cNvSpPr/>
            <p:nvPr/>
          </p:nvSpPr>
          <p:spPr>
            <a:xfrm rot="10800000">
              <a:off x="1047061" y="0"/>
              <a:ext cx="615561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="" xmlns:a16="http://schemas.microsoft.com/office/drawing/2014/main" id="{077B18D1-AFC8-4200-85DC-4641A8A1D43C}"/>
                </a:ext>
              </a:extLst>
            </p:cNvPr>
            <p:cNvSpPr/>
            <p:nvPr/>
          </p:nvSpPr>
          <p:spPr>
            <a:xfrm rot="10800000">
              <a:off x="4486528" y="968505"/>
              <a:ext cx="478674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16" name="Shape">
              <a:extLst>
                <a:ext uri="{FF2B5EF4-FFF2-40B4-BE49-F238E27FC236}">
                  <a16:creationId xmlns="" xmlns:a16="http://schemas.microsoft.com/office/drawing/2014/main" id="{E596FD94-BF03-4E8F-B8EC-05D235BCB444}"/>
                </a:ext>
              </a:extLst>
            </p:cNvPr>
            <p:cNvSpPr/>
            <p:nvPr/>
          </p:nvSpPr>
          <p:spPr>
            <a:xfrm rot="10800000">
              <a:off x="9272135" y="968505"/>
              <a:ext cx="1587480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51BBA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="" xmlns:a16="http://schemas.microsoft.com/office/drawing/2014/main" id="{C7805436-5C81-4B91-A672-136E1D2C902F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5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8" t="15425" r="1760" b="7846"/>
          <a:stretch/>
        </p:blipFill>
        <p:spPr bwMode="auto">
          <a:xfrm>
            <a:off x="363126" y="982494"/>
            <a:ext cx="10161961" cy="561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414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1210527" y="176877"/>
            <a:ext cx="10109659" cy="1165789"/>
          </a:xfrm>
        </p:spPr>
        <p:txBody>
          <a:bodyPr/>
          <a:lstStyle/>
          <a:p>
            <a:pPr algn="ctr"/>
            <a:r>
              <a:rPr kumimoji="1" lang="en-US" altLang="ja-JP" dirty="0" err="1" smtClean="0">
                <a:latin typeface="+mn-lt"/>
              </a:rPr>
              <a:t>Pasar</a:t>
            </a:r>
            <a:r>
              <a:rPr kumimoji="1" lang="en-US" altLang="ja-JP" dirty="0" smtClean="0">
                <a:latin typeface="+mn-lt"/>
              </a:rPr>
              <a:t> </a:t>
            </a:r>
            <a:r>
              <a:rPr kumimoji="1" lang="en-US" altLang="ja-JP" dirty="0" err="1" smtClean="0">
                <a:latin typeface="+mn-lt"/>
              </a:rPr>
              <a:t>Elektronik</a:t>
            </a:r>
            <a:r>
              <a:rPr kumimoji="1" lang="en-US" altLang="ja-JP" dirty="0" smtClean="0">
                <a:latin typeface="+mn-lt"/>
              </a:rPr>
              <a:t> </a:t>
            </a:r>
            <a:r>
              <a:rPr kumimoji="1" lang="en-US" altLang="ja-JP" dirty="0" err="1" smtClean="0">
                <a:latin typeface="+mn-lt"/>
              </a:rPr>
              <a:t>SIPLaH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18</a:t>
            </a:fld>
            <a:endParaRPr lang="ja-JP" altLang="en-US"/>
          </a:p>
        </p:txBody>
      </p:sp>
      <p:grpSp>
        <p:nvGrpSpPr>
          <p:cNvPr id="6" name="Group">
            <a:extLst>
              <a:ext uri="{FF2B5EF4-FFF2-40B4-BE49-F238E27FC236}">
                <a16:creationId xmlns="" xmlns:a16="http://schemas.microsoft.com/office/drawing/2014/main" id="{2D98A58D-FF65-4664-B17D-2997162F7C46}"/>
              </a:ext>
            </a:extLst>
          </p:cNvPr>
          <p:cNvGrpSpPr/>
          <p:nvPr/>
        </p:nvGrpSpPr>
        <p:grpSpPr>
          <a:xfrm>
            <a:off x="9518900" y="116110"/>
            <a:ext cx="2673100" cy="707887"/>
            <a:chOff x="0" y="0"/>
            <a:chExt cx="13759789" cy="2493637"/>
          </a:xfrm>
        </p:grpSpPr>
        <p:sp>
          <p:nvSpPr>
            <p:cNvPr id="7" name="Shape">
              <a:extLst>
                <a:ext uri="{FF2B5EF4-FFF2-40B4-BE49-F238E27FC236}">
                  <a16:creationId xmlns="" xmlns:a16="http://schemas.microsoft.com/office/drawing/2014/main" id="{8B10B285-1E47-40E7-BE99-E92AB2A35BB5}"/>
                </a:ext>
              </a:extLst>
            </p:cNvPr>
            <p:cNvSpPr/>
            <p:nvPr/>
          </p:nvSpPr>
          <p:spPr>
            <a:xfrm rot="10800000">
              <a:off x="9272129" y="968503"/>
              <a:ext cx="4487660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="" xmlns:a16="http://schemas.microsoft.com/office/drawing/2014/main" id="{DC561115-456D-44C8-843D-F19896DFCE53}"/>
                </a:ext>
              </a:extLst>
            </p:cNvPr>
            <p:cNvSpPr/>
            <p:nvPr/>
          </p:nvSpPr>
          <p:spPr>
            <a:xfrm rot="10800000">
              <a:off x="0" y="0"/>
              <a:ext cx="7202672" cy="152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="" xmlns:a16="http://schemas.microsoft.com/office/drawing/2014/main" id="{E8FF03E9-33FE-4EF0-B816-54AC969F87A4}"/>
                </a:ext>
              </a:extLst>
            </p:cNvPr>
            <p:cNvSpPr/>
            <p:nvPr/>
          </p:nvSpPr>
          <p:spPr>
            <a:xfrm rot="10800000">
              <a:off x="4486522" y="968503"/>
              <a:ext cx="7202669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>
                <a:latin typeface="Candara" panose="020E0502030303020204" pitchFamily="34" charset="0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="" xmlns:a16="http://schemas.microsoft.com/office/drawing/2014/main" id="{6D4AE221-BB46-4AF9-AAD8-667F436C1017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7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="" xmlns:a16="http://schemas.microsoft.com/office/drawing/2014/main" id="{524B101E-BDEB-4972-A1A3-6710730D72A6}"/>
              </a:ext>
            </a:extLst>
          </p:cNvPr>
          <p:cNvGrpSpPr/>
          <p:nvPr/>
        </p:nvGrpSpPr>
        <p:grpSpPr>
          <a:xfrm rot="10800000">
            <a:off x="-72497" y="139714"/>
            <a:ext cx="2692681" cy="684283"/>
            <a:chOff x="1047061" y="0"/>
            <a:chExt cx="9812554" cy="2493635"/>
          </a:xfrm>
        </p:grpSpPr>
        <p:sp>
          <p:nvSpPr>
            <p:cNvPr id="14" name="Shape">
              <a:extLst>
                <a:ext uri="{FF2B5EF4-FFF2-40B4-BE49-F238E27FC236}">
                  <a16:creationId xmlns="" xmlns:a16="http://schemas.microsoft.com/office/drawing/2014/main" id="{C0A806AD-DAB6-48B7-B841-994F2329B908}"/>
                </a:ext>
              </a:extLst>
            </p:cNvPr>
            <p:cNvSpPr/>
            <p:nvPr/>
          </p:nvSpPr>
          <p:spPr>
            <a:xfrm rot="10800000">
              <a:off x="1047061" y="0"/>
              <a:ext cx="615561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="" xmlns:a16="http://schemas.microsoft.com/office/drawing/2014/main" id="{077B18D1-AFC8-4200-85DC-4641A8A1D43C}"/>
                </a:ext>
              </a:extLst>
            </p:cNvPr>
            <p:cNvSpPr/>
            <p:nvPr/>
          </p:nvSpPr>
          <p:spPr>
            <a:xfrm rot="10800000">
              <a:off x="4486528" y="968505"/>
              <a:ext cx="478674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16" name="Shape">
              <a:extLst>
                <a:ext uri="{FF2B5EF4-FFF2-40B4-BE49-F238E27FC236}">
                  <a16:creationId xmlns="" xmlns:a16="http://schemas.microsoft.com/office/drawing/2014/main" id="{E596FD94-BF03-4E8F-B8EC-05D235BCB444}"/>
                </a:ext>
              </a:extLst>
            </p:cNvPr>
            <p:cNvSpPr/>
            <p:nvPr/>
          </p:nvSpPr>
          <p:spPr>
            <a:xfrm rot="10800000">
              <a:off x="9272135" y="968505"/>
              <a:ext cx="1587480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51BBA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="" xmlns:a16="http://schemas.microsoft.com/office/drawing/2014/main" id="{C7805436-5C81-4B91-A672-136E1D2C902F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5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14808" r="7341" b="6250"/>
          <a:stretch/>
        </p:blipFill>
        <p:spPr bwMode="auto">
          <a:xfrm>
            <a:off x="478302" y="1083212"/>
            <a:ext cx="11577710" cy="57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716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1364531" y="254377"/>
            <a:ext cx="10109659" cy="893487"/>
          </a:xfrm>
        </p:spPr>
        <p:txBody>
          <a:bodyPr/>
          <a:lstStyle/>
          <a:p>
            <a:pPr algn="ctr"/>
            <a:r>
              <a:rPr kumimoji="1" lang="en-US" altLang="ja-JP" dirty="0" err="1" smtClean="0">
                <a:latin typeface="+mn-lt"/>
              </a:rPr>
              <a:t>Pasar</a:t>
            </a:r>
            <a:r>
              <a:rPr kumimoji="1" lang="en-US" altLang="ja-JP" dirty="0" smtClean="0">
                <a:latin typeface="+mn-lt"/>
              </a:rPr>
              <a:t> </a:t>
            </a:r>
            <a:r>
              <a:rPr kumimoji="1" lang="en-US" altLang="ja-JP" dirty="0" err="1" smtClean="0">
                <a:latin typeface="+mn-lt"/>
              </a:rPr>
              <a:t>Elektronik</a:t>
            </a:r>
            <a:r>
              <a:rPr kumimoji="1" lang="en-US" altLang="ja-JP" dirty="0" smtClean="0">
                <a:latin typeface="+mn-lt"/>
              </a:rPr>
              <a:t> </a:t>
            </a:r>
            <a:r>
              <a:rPr kumimoji="1" lang="en-US" altLang="ja-JP" dirty="0" err="1" smtClean="0">
                <a:latin typeface="+mn-lt"/>
              </a:rPr>
              <a:t>Mbizmarket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19</a:t>
            </a:fld>
            <a:endParaRPr lang="ja-JP" altLang="en-US"/>
          </a:p>
        </p:txBody>
      </p:sp>
      <p:grpSp>
        <p:nvGrpSpPr>
          <p:cNvPr id="6" name="Group">
            <a:extLst>
              <a:ext uri="{FF2B5EF4-FFF2-40B4-BE49-F238E27FC236}">
                <a16:creationId xmlns="" xmlns:a16="http://schemas.microsoft.com/office/drawing/2014/main" id="{2D98A58D-FF65-4664-B17D-2997162F7C46}"/>
              </a:ext>
            </a:extLst>
          </p:cNvPr>
          <p:cNvGrpSpPr/>
          <p:nvPr/>
        </p:nvGrpSpPr>
        <p:grpSpPr>
          <a:xfrm>
            <a:off x="9518900" y="116110"/>
            <a:ext cx="2673100" cy="707887"/>
            <a:chOff x="0" y="0"/>
            <a:chExt cx="13759789" cy="2493637"/>
          </a:xfrm>
        </p:grpSpPr>
        <p:sp>
          <p:nvSpPr>
            <p:cNvPr id="7" name="Shape">
              <a:extLst>
                <a:ext uri="{FF2B5EF4-FFF2-40B4-BE49-F238E27FC236}">
                  <a16:creationId xmlns="" xmlns:a16="http://schemas.microsoft.com/office/drawing/2014/main" id="{8B10B285-1E47-40E7-BE99-E92AB2A35BB5}"/>
                </a:ext>
              </a:extLst>
            </p:cNvPr>
            <p:cNvSpPr/>
            <p:nvPr/>
          </p:nvSpPr>
          <p:spPr>
            <a:xfrm rot="10800000">
              <a:off x="9272129" y="968503"/>
              <a:ext cx="4487660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="" xmlns:a16="http://schemas.microsoft.com/office/drawing/2014/main" id="{DC561115-456D-44C8-843D-F19896DFCE53}"/>
                </a:ext>
              </a:extLst>
            </p:cNvPr>
            <p:cNvSpPr/>
            <p:nvPr/>
          </p:nvSpPr>
          <p:spPr>
            <a:xfrm rot="10800000">
              <a:off x="0" y="0"/>
              <a:ext cx="7202672" cy="152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="" xmlns:a16="http://schemas.microsoft.com/office/drawing/2014/main" id="{E8FF03E9-33FE-4EF0-B816-54AC969F87A4}"/>
                </a:ext>
              </a:extLst>
            </p:cNvPr>
            <p:cNvSpPr/>
            <p:nvPr/>
          </p:nvSpPr>
          <p:spPr>
            <a:xfrm rot="10800000">
              <a:off x="4486522" y="968503"/>
              <a:ext cx="7202669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>
                <a:latin typeface="Candara" panose="020E0502030303020204" pitchFamily="34" charset="0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="" xmlns:a16="http://schemas.microsoft.com/office/drawing/2014/main" id="{6D4AE221-BB46-4AF9-AAD8-667F436C1017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7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="" xmlns:a16="http://schemas.microsoft.com/office/drawing/2014/main" id="{524B101E-BDEB-4972-A1A3-6710730D72A6}"/>
              </a:ext>
            </a:extLst>
          </p:cNvPr>
          <p:cNvGrpSpPr/>
          <p:nvPr/>
        </p:nvGrpSpPr>
        <p:grpSpPr>
          <a:xfrm rot="10800000">
            <a:off x="-72497" y="139714"/>
            <a:ext cx="2692681" cy="684283"/>
            <a:chOff x="1047061" y="0"/>
            <a:chExt cx="9812554" cy="2493635"/>
          </a:xfrm>
        </p:grpSpPr>
        <p:sp>
          <p:nvSpPr>
            <p:cNvPr id="14" name="Shape">
              <a:extLst>
                <a:ext uri="{FF2B5EF4-FFF2-40B4-BE49-F238E27FC236}">
                  <a16:creationId xmlns="" xmlns:a16="http://schemas.microsoft.com/office/drawing/2014/main" id="{C0A806AD-DAB6-48B7-B841-994F2329B908}"/>
                </a:ext>
              </a:extLst>
            </p:cNvPr>
            <p:cNvSpPr/>
            <p:nvPr/>
          </p:nvSpPr>
          <p:spPr>
            <a:xfrm rot="10800000">
              <a:off x="1047061" y="0"/>
              <a:ext cx="615561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="" xmlns:a16="http://schemas.microsoft.com/office/drawing/2014/main" id="{077B18D1-AFC8-4200-85DC-4641A8A1D43C}"/>
                </a:ext>
              </a:extLst>
            </p:cNvPr>
            <p:cNvSpPr/>
            <p:nvPr/>
          </p:nvSpPr>
          <p:spPr>
            <a:xfrm rot="10800000">
              <a:off x="4486528" y="968505"/>
              <a:ext cx="478674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16" name="Shape">
              <a:extLst>
                <a:ext uri="{FF2B5EF4-FFF2-40B4-BE49-F238E27FC236}">
                  <a16:creationId xmlns="" xmlns:a16="http://schemas.microsoft.com/office/drawing/2014/main" id="{E596FD94-BF03-4E8F-B8EC-05D235BCB444}"/>
                </a:ext>
              </a:extLst>
            </p:cNvPr>
            <p:cNvSpPr/>
            <p:nvPr/>
          </p:nvSpPr>
          <p:spPr>
            <a:xfrm rot="10800000">
              <a:off x="9272135" y="968505"/>
              <a:ext cx="1587480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51BBA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="" xmlns:a16="http://schemas.microsoft.com/office/drawing/2014/main" id="{C7805436-5C81-4B91-A672-136E1D2C902F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5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13462" r="1504" b="6250"/>
          <a:stretch/>
        </p:blipFill>
        <p:spPr bwMode="auto">
          <a:xfrm>
            <a:off x="576774" y="1493212"/>
            <a:ext cx="11179319" cy="536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312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erge 2"/>
          <p:cNvSpPr/>
          <p:nvPr/>
        </p:nvSpPr>
        <p:spPr>
          <a:xfrm>
            <a:off x="5182256" y="140677"/>
            <a:ext cx="1575581" cy="2083569"/>
          </a:xfrm>
          <a:prstGeom prst="flowChartMerge">
            <a:avLst/>
          </a:prstGeom>
          <a:solidFill>
            <a:schemeClr val="accent4"/>
          </a:solidFill>
          <a:ln w="19050" cap="rnd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rtlCol="0" anchor="ctr">
            <a:noAutofit/>
          </a:bodyPr>
          <a:lstStyle/>
          <a:p>
            <a:pPr algn="ctr" defTabSz="533400">
              <a:lnSpc>
                <a:spcPct val="90000"/>
              </a:lnSpc>
              <a:spcBef>
                <a:spcPts val="700"/>
              </a:spcBef>
            </a:pPr>
            <a:endParaRPr lang="id-ID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ARAH KEBIJAKAN PENGADAAN </a:t>
            </a:r>
            <a:r>
              <a:rPr lang="id-ID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NASIONAL</a:t>
            </a:r>
            <a:r>
              <a:rPr lang="id-ID" dirty="0" smtClean="0">
                <a:latin typeface="+mn-lt"/>
              </a:rPr>
              <a:t> </a:t>
            </a:r>
            <a:endParaRPr lang="id-ID" dirty="0"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459" y="1486211"/>
            <a:ext cx="5842055" cy="4469172"/>
          </a:xfrm>
          <a:prstGeom prst="rect">
            <a:avLst/>
          </a:prstGeom>
        </p:spPr>
      </p:pic>
      <p:sp>
        <p:nvSpPr>
          <p:cNvPr id="17" name="Snip Single Corner Rectangle 16"/>
          <p:cNvSpPr/>
          <p:nvPr/>
        </p:nvSpPr>
        <p:spPr>
          <a:xfrm>
            <a:off x="20904" y="1822419"/>
            <a:ext cx="3650763" cy="803655"/>
          </a:xfrm>
          <a:prstGeom prst="snip1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MENINGKATKAN KUALITAS PERENCANAAN PENGADAAN</a:t>
            </a:r>
            <a:endParaRPr lang="id-ID" dirty="0"/>
          </a:p>
        </p:txBody>
      </p:sp>
      <p:sp>
        <p:nvSpPr>
          <p:cNvPr id="18" name="Snip Single Corner Rectangle 17"/>
          <p:cNvSpPr/>
          <p:nvPr/>
        </p:nvSpPr>
        <p:spPr>
          <a:xfrm>
            <a:off x="20904" y="3385524"/>
            <a:ext cx="3024555" cy="851624"/>
          </a:xfrm>
          <a:prstGeom prst="snip1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PENGADAAN YANG LEBIH TRANSPARAN, TERBUKA, DAN KOMPETITIF</a:t>
            </a:r>
            <a:endParaRPr lang="id-ID" dirty="0"/>
          </a:p>
        </p:txBody>
      </p:sp>
      <p:sp>
        <p:nvSpPr>
          <p:cNvPr id="19" name="Snip Single Corner Rectangle 18"/>
          <p:cNvSpPr/>
          <p:nvPr/>
        </p:nvSpPr>
        <p:spPr>
          <a:xfrm>
            <a:off x="26214" y="4937760"/>
            <a:ext cx="3650763" cy="870612"/>
          </a:xfrm>
          <a:prstGeom prst="snip1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MEMPERKUAT KAPASITAS KELEMBAGAAN </a:t>
            </a:r>
            <a:endParaRPr lang="id-ID" dirty="0"/>
          </a:p>
        </p:txBody>
      </p:sp>
      <p:sp>
        <p:nvSpPr>
          <p:cNvPr id="20" name="Snip Single Corner Rectangle 19"/>
          <p:cNvSpPr/>
          <p:nvPr/>
        </p:nvSpPr>
        <p:spPr>
          <a:xfrm>
            <a:off x="8887514" y="3446817"/>
            <a:ext cx="3304486" cy="790331"/>
          </a:xfrm>
          <a:prstGeom prst="snip1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MENGEMBANGKAN E-MARKET PLACE PENGADAAN</a:t>
            </a:r>
            <a:endParaRPr lang="id-ID" dirty="0"/>
          </a:p>
        </p:txBody>
      </p:sp>
      <p:sp>
        <p:nvSpPr>
          <p:cNvPr id="21" name="Snip Single Corner Rectangle 20"/>
          <p:cNvSpPr/>
          <p:nvPr/>
        </p:nvSpPr>
        <p:spPr>
          <a:xfrm>
            <a:off x="8340403" y="4937759"/>
            <a:ext cx="3650763" cy="1128189"/>
          </a:xfrm>
          <a:prstGeom prst="snip1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MENGGUNAKAN TEKNOLOGI INFORMASI DAN KOMUNIKASI, SERTA TRANSAKSI ELEKTRONIK</a:t>
            </a:r>
            <a:endParaRPr lang="id-ID" dirty="0"/>
          </a:p>
        </p:txBody>
      </p:sp>
      <p:sp>
        <p:nvSpPr>
          <p:cNvPr id="22" name="Snip Single Corner Rectangle 21"/>
          <p:cNvSpPr/>
          <p:nvPr/>
        </p:nvSpPr>
        <p:spPr>
          <a:xfrm>
            <a:off x="8212847" y="1722659"/>
            <a:ext cx="3650763" cy="903416"/>
          </a:xfrm>
          <a:prstGeom prst="snip1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MEMPERKUAT KAPASITAS SUMBERDAYA MANUSIA</a:t>
            </a:r>
            <a:endParaRPr lang="id-ID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6" y="2626075"/>
            <a:ext cx="1775515" cy="19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1210527" y="176877"/>
            <a:ext cx="10109659" cy="1165789"/>
          </a:xfrm>
        </p:spPr>
        <p:txBody>
          <a:bodyPr/>
          <a:lstStyle/>
          <a:p>
            <a:pPr algn="ctr"/>
            <a:r>
              <a:rPr kumimoji="1" lang="en-US" altLang="ja-JP" dirty="0" err="1" smtClean="0">
                <a:latin typeface="+mn-lt"/>
              </a:rPr>
              <a:t>Pasar</a:t>
            </a:r>
            <a:r>
              <a:rPr kumimoji="1" lang="en-US" altLang="ja-JP" dirty="0" smtClean="0">
                <a:latin typeface="+mn-lt"/>
              </a:rPr>
              <a:t> </a:t>
            </a:r>
            <a:r>
              <a:rPr kumimoji="1" lang="en-US" altLang="ja-JP" dirty="0" err="1" smtClean="0">
                <a:latin typeface="+mn-lt"/>
              </a:rPr>
              <a:t>Elektronik</a:t>
            </a:r>
            <a:r>
              <a:rPr kumimoji="1" lang="en-US" altLang="ja-JP" dirty="0" smtClean="0">
                <a:latin typeface="+mn-lt"/>
              </a:rPr>
              <a:t> </a:t>
            </a:r>
            <a:r>
              <a:rPr kumimoji="1" lang="en-US" altLang="ja-JP" dirty="0" smtClean="0">
                <a:latin typeface="+mn-lt"/>
              </a:rPr>
              <a:t>e-Order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20</a:t>
            </a:fld>
            <a:endParaRPr lang="ja-JP" altLang="en-US"/>
          </a:p>
        </p:txBody>
      </p:sp>
      <p:grpSp>
        <p:nvGrpSpPr>
          <p:cNvPr id="6" name="Group">
            <a:extLst>
              <a:ext uri="{FF2B5EF4-FFF2-40B4-BE49-F238E27FC236}">
                <a16:creationId xmlns="" xmlns:a16="http://schemas.microsoft.com/office/drawing/2014/main" id="{2D98A58D-FF65-4664-B17D-2997162F7C46}"/>
              </a:ext>
            </a:extLst>
          </p:cNvPr>
          <p:cNvGrpSpPr/>
          <p:nvPr/>
        </p:nvGrpSpPr>
        <p:grpSpPr>
          <a:xfrm>
            <a:off x="9518900" y="116110"/>
            <a:ext cx="2673100" cy="707887"/>
            <a:chOff x="0" y="0"/>
            <a:chExt cx="13759789" cy="2493637"/>
          </a:xfrm>
        </p:grpSpPr>
        <p:sp>
          <p:nvSpPr>
            <p:cNvPr id="7" name="Shape">
              <a:extLst>
                <a:ext uri="{FF2B5EF4-FFF2-40B4-BE49-F238E27FC236}">
                  <a16:creationId xmlns="" xmlns:a16="http://schemas.microsoft.com/office/drawing/2014/main" id="{8B10B285-1E47-40E7-BE99-E92AB2A35BB5}"/>
                </a:ext>
              </a:extLst>
            </p:cNvPr>
            <p:cNvSpPr/>
            <p:nvPr/>
          </p:nvSpPr>
          <p:spPr>
            <a:xfrm rot="10800000">
              <a:off x="9272129" y="968503"/>
              <a:ext cx="4487660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="" xmlns:a16="http://schemas.microsoft.com/office/drawing/2014/main" id="{DC561115-456D-44C8-843D-F19896DFCE53}"/>
                </a:ext>
              </a:extLst>
            </p:cNvPr>
            <p:cNvSpPr/>
            <p:nvPr/>
          </p:nvSpPr>
          <p:spPr>
            <a:xfrm rot="10800000">
              <a:off x="0" y="0"/>
              <a:ext cx="7202672" cy="152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="" xmlns:a16="http://schemas.microsoft.com/office/drawing/2014/main" id="{E8FF03E9-33FE-4EF0-B816-54AC969F87A4}"/>
                </a:ext>
              </a:extLst>
            </p:cNvPr>
            <p:cNvSpPr/>
            <p:nvPr/>
          </p:nvSpPr>
          <p:spPr>
            <a:xfrm rot="10800000">
              <a:off x="4486522" y="968503"/>
              <a:ext cx="7202669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>
                <a:latin typeface="Candara" panose="020E0502030303020204" pitchFamily="34" charset="0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="" xmlns:a16="http://schemas.microsoft.com/office/drawing/2014/main" id="{6D4AE221-BB46-4AF9-AAD8-667F436C1017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7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="" xmlns:a16="http://schemas.microsoft.com/office/drawing/2014/main" id="{524B101E-BDEB-4972-A1A3-6710730D72A6}"/>
              </a:ext>
            </a:extLst>
          </p:cNvPr>
          <p:cNvGrpSpPr/>
          <p:nvPr/>
        </p:nvGrpSpPr>
        <p:grpSpPr>
          <a:xfrm rot="10800000">
            <a:off x="-72497" y="139714"/>
            <a:ext cx="2692681" cy="684283"/>
            <a:chOff x="1047061" y="0"/>
            <a:chExt cx="9812554" cy="2493635"/>
          </a:xfrm>
        </p:grpSpPr>
        <p:sp>
          <p:nvSpPr>
            <p:cNvPr id="14" name="Shape">
              <a:extLst>
                <a:ext uri="{FF2B5EF4-FFF2-40B4-BE49-F238E27FC236}">
                  <a16:creationId xmlns="" xmlns:a16="http://schemas.microsoft.com/office/drawing/2014/main" id="{C0A806AD-DAB6-48B7-B841-994F2329B908}"/>
                </a:ext>
              </a:extLst>
            </p:cNvPr>
            <p:cNvSpPr/>
            <p:nvPr/>
          </p:nvSpPr>
          <p:spPr>
            <a:xfrm rot="10800000">
              <a:off x="1047061" y="0"/>
              <a:ext cx="615561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="" xmlns:a16="http://schemas.microsoft.com/office/drawing/2014/main" id="{077B18D1-AFC8-4200-85DC-4641A8A1D43C}"/>
                </a:ext>
              </a:extLst>
            </p:cNvPr>
            <p:cNvSpPr/>
            <p:nvPr/>
          </p:nvSpPr>
          <p:spPr>
            <a:xfrm rot="10800000">
              <a:off x="4486528" y="968505"/>
              <a:ext cx="478674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16" name="Shape">
              <a:extLst>
                <a:ext uri="{FF2B5EF4-FFF2-40B4-BE49-F238E27FC236}">
                  <a16:creationId xmlns="" xmlns:a16="http://schemas.microsoft.com/office/drawing/2014/main" id="{E596FD94-BF03-4E8F-B8EC-05D235BCB444}"/>
                </a:ext>
              </a:extLst>
            </p:cNvPr>
            <p:cNvSpPr/>
            <p:nvPr/>
          </p:nvSpPr>
          <p:spPr>
            <a:xfrm rot="10800000">
              <a:off x="9272135" y="968505"/>
              <a:ext cx="1587480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51BBA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="" xmlns:a16="http://schemas.microsoft.com/office/drawing/2014/main" id="{C7805436-5C81-4B91-A672-136E1D2C902F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5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Candara" panose="020E0502030303020204" pitchFamily="34" charset="0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4548" r="4020" b="9821"/>
          <a:stretch/>
        </p:blipFill>
        <p:spPr bwMode="auto">
          <a:xfrm>
            <a:off x="363127" y="942090"/>
            <a:ext cx="10357146" cy="589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6630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380" y="665246"/>
            <a:ext cx="6916365" cy="1165789"/>
          </a:xfrm>
        </p:spPr>
        <p:txBody>
          <a:bodyPr/>
          <a:lstStyle/>
          <a:p>
            <a:r>
              <a:rPr lang="en-US" sz="2800" dirty="0" smtClean="0"/>
              <a:t>JATENG</a:t>
            </a:r>
            <a:r>
              <a:rPr lang="en-US" sz="2800" dirty="0" smtClean="0"/>
              <a:t>: </a:t>
            </a:r>
            <a:r>
              <a:rPr lang="en-US" sz="2800" dirty="0" smtClean="0"/>
              <a:t>SK </a:t>
            </a:r>
            <a:r>
              <a:rPr lang="en-US" sz="2800" dirty="0" err="1" smtClean="0"/>
              <a:t>Untuk</a:t>
            </a:r>
            <a:r>
              <a:rPr lang="en-US" sz="2800" dirty="0" smtClean="0"/>
              <a:t> Tim </a:t>
            </a:r>
            <a:r>
              <a:rPr lang="en-US" sz="2800" dirty="0" err="1" smtClean="0"/>
              <a:t>Katalog</a:t>
            </a:r>
            <a:r>
              <a:rPr lang="en-US" sz="2800" dirty="0" smtClean="0"/>
              <a:t> Dan Marketplace</a:t>
            </a:r>
            <a:br>
              <a:rPr lang="en-US" sz="2800" dirty="0" smtClean="0"/>
            </a:br>
            <a:r>
              <a:rPr lang="en-US" sz="2800" dirty="0" smtClean="0"/>
              <a:t>PERGUB: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Pengadaan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Katalog</a:t>
            </a:r>
            <a:r>
              <a:rPr lang="en-US" sz="2800" dirty="0" smtClean="0"/>
              <a:t> Dan marketplace</a:t>
            </a:r>
            <a:endParaRPr lang="id-ID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62095" y="2339660"/>
            <a:ext cx="5176275" cy="20550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PERSIAPKAN BANK DAERAH SEBAGAI PENDUKUNG SISTEM PEMBAYARAN</a:t>
            </a:r>
          </a:p>
          <a:p>
            <a:r>
              <a:rPr lang="en-US" sz="2400" dirty="0" smtClean="0"/>
              <a:t>MULAI MENDATA UMKM YANG MENJADI TARGET</a:t>
            </a:r>
          </a:p>
          <a:p>
            <a:r>
              <a:rPr lang="en-US" sz="2400" dirty="0" smtClean="0"/>
              <a:t>BERI PEMBINAAN KEPADA UMKM</a:t>
            </a:r>
            <a:endParaRPr lang="id-ID" sz="2400" dirty="0"/>
          </a:p>
        </p:txBody>
      </p:sp>
      <p:sp>
        <p:nvSpPr>
          <p:cNvPr id="5" name="Sun 4"/>
          <p:cNvSpPr/>
          <p:nvPr/>
        </p:nvSpPr>
        <p:spPr>
          <a:xfrm>
            <a:off x="7412476" y="466928"/>
            <a:ext cx="1682885" cy="1546698"/>
          </a:xfrm>
          <a:prstGeom prst="sun">
            <a:avLst/>
          </a:prstGeom>
          <a:solidFill>
            <a:srgbClr val="FF0000"/>
          </a:solidFill>
          <a:ln w="19050" cap="rnd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rtlCol="0" anchor="ctr">
            <a:noAutofit/>
          </a:bodyPr>
          <a:lstStyle/>
          <a:p>
            <a:pPr algn="ctr" defTabSz="533400">
              <a:lnSpc>
                <a:spcPct val="90000"/>
              </a:lnSpc>
              <a:spcBef>
                <a:spcPts val="700"/>
              </a:spcBef>
            </a:pPr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2AE1EF-94B9-41F4-9C82-CEA142164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641" y="1368878"/>
            <a:ext cx="3577784" cy="36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">
            <a:extLst>
              <a:ext uri="{FF2B5EF4-FFF2-40B4-BE49-F238E27FC236}">
                <a16:creationId xmlns="" xmlns:a16="http://schemas.microsoft.com/office/drawing/2014/main" id="{97C34D03-ADA5-4B10-9E00-9DE1E951348F}"/>
              </a:ext>
            </a:extLst>
          </p:cNvPr>
          <p:cNvGrpSpPr/>
          <p:nvPr/>
        </p:nvGrpSpPr>
        <p:grpSpPr>
          <a:xfrm>
            <a:off x="9518900" y="116110"/>
            <a:ext cx="2673100" cy="707887"/>
            <a:chOff x="0" y="0"/>
            <a:chExt cx="13759789" cy="2493637"/>
          </a:xfrm>
        </p:grpSpPr>
        <p:sp>
          <p:nvSpPr>
            <p:cNvPr id="6" name="Shape">
              <a:extLst>
                <a:ext uri="{FF2B5EF4-FFF2-40B4-BE49-F238E27FC236}">
                  <a16:creationId xmlns="" xmlns:a16="http://schemas.microsoft.com/office/drawing/2014/main" id="{10695B06-5300-4B1B-A50F-29524C652641}"/>
                </a:ext>
              </a:extLst>
            </p:cNvPr>
            <p:cNvSpPr/>
            <p:nvPr/>
          </p:nvSpPr>
          <p:spPr>
            <a:xfrm rot="10800000">
              <a:off x="9272129" y="968503"/>
              <a:ext cx="4487660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9" name="Shape">
              <a:extLst>
                <a:ext uri="{FF2B5EF4-FFF2-40B4-BE49-F238E27FC236}">
                  <a16:creationId xmlns="" xmlns:a16="http://schemas.microsoft.com/office/drawing/2014/main" id="{809F5A10-5FAB-498F-A7C1-64F434503AA0}"/>
                </a:ext>
              </a:extLst>
            </p:cNvPr>
            <p:cNvSpPr/>
            <p:nvPr/>
          </p:nvSpPr>
          <p:spPr>
            <a:xfrm rot="10800000">
              <a:off x="0" y="0"/>
              <a:ext cx="7202672" cy="152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0" name="Shape">
              <a:extLst>
                <a:ext uri="{FF2B5EF4-FFF2-40B4-BE49-F238E27FC236}">
                  <a16:creationId xmlns="" xmlns:a16="http://schemas.microsoft.com/office/drawing/2014/main" id="{2A64E35A-ADD2-41A5-B3E8-0C946514FC8E}"/>
                </a:ext>
              </a:extLst>
            </p:cNvPr>
            <p:cNvSpPr/>
            <p:nvPr/>
          </p:nvSpPr>
          <p:spPr>
            <a:xfrm rot="10800000">
              <a:off x="4486522" y="968503"/>
              <a:ext cx="7202669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/>
            </a:p>
          </p:txBody>
        </p:sp>
        <p:sp>
          <p:nvSpPr>
            <p:cNvPr id="11" name="Shape">
              <a:extLst>
                <a:ext uri="{FF2B5EF4-FFF2-40B4-BE49-F238E27FC236}">
                  <a16:creationId xmlns="" xmlns:a16="http://schemas.microsoft.com/office/drawing/2014/main" id="{ED3D0BCB-43FD-4DDF-AA48-30472D04F5CC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7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  <p:grpSp>
        <p:nvGrpSpPr>
          <p:cNvPr id="12" name="Group">
            <a:extLst>
              <a:ext uri="{FF2B5EF4-FFF2-40B4-BE49-F238E27FC236}">
                <a16:creationId xmlns="" xmlns:a16="http://schemas.microsoft.com/office/drawing/2014/main" id="{12FCA231-359E-4472-B85C-B052F6A60F1C}"/>
              </a:ext>
            </a:extLst>
          </p:cNvPr>
          <p:cNvGrpSpPr/>
          <p:nvPr/>
        </p:nvGrpSpPr>
        <p:grpSpPr>
          <a:xfrm rot="10800000">
            <a:off x="-72497" y="139714"/>
            <a:ext cx="2692681" cy="684283"/>
            <a:chOff x="1047061" y="0"/>
            <a:chExt cx="9812554" cy="2493635"/>
          </a:xfrm>
        </p:grpSpPr>
        <p:sp>
          <p:nvSpPr>
            <p:cNvPr id="13" name="Shape">
              <a:extLst>
                <a:ext uri="{FF2B5EF4-FFF2-40B4-BE49-F238E27FC236}">
                  <a16:creationId xmlns="" xmlns:a16="http://schemas.microsoft.com/office/drawing/2014/main" id="{A20DEDAD-A8F3-4397-98F0-E25E30F96D61}"/>
                </a:ext>
              </a:extLst>
            </p:cNvPr>
            <p:cNvSpPr/>
            <p:nvPr/>
          </p:nvSpPr>
          <p:spPr>
            <a:xfrm rot="10800000">
              <a:off x="1047061" y="0"/>
              <a:ext cx="615561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4" name="Shape">
              <a:extLst>
                <a:ext uri="{FF2B5EF4-FFF2-40B4-BE49-F238E27FC236}">
                  <a16:creationId xmlns="" xmlns:a16="http://schemas.microsoft.com/office/drawing/2014/main" id="{AF1BB72E-6353-43B4-92A6-303797258191}"/>
                </a:ext>
              </a:extLst>
            </p:cNvPr>
            <p:cNvSpPr/>
            <p:nvPr/>
          </p:nvSpPr>
          <p:spPr>
            <a:xfrm rot="10800000">
              <a:off x="4486528" y="968505"/>
              <a:ext cx="478674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5" name="Shape">
              <a:extLst>
                <a:ext uri="{FF2B5EF4-FFF2-40B4-BE49-F238E27FC236}">
                  <a16:creationId xmlns="" xmlns:a16="http://schemas.microsoft.com/office/drawing/2014/main" id="{F4B6EB96-F017-4D3E-8C07-5918C660EE3C}"/>
                </a:ext>
              </a:extLst>
            </p:cNvPr>
            <p:cNvSpPr/>
            <p:nvPr/>
          </p:nvSpPr>
          <p:spPr>
            <a:xfrm rot="10800000">
              <a:off x="9272135" y="968505"/>
              <a:ext cx="1587480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51BBA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6" name="Shape">
              <a:extLst>
                <a:ext uri="{FF2B5EF4-FFF2-40B4-BE49-F238E27FC236}">
                  <a16:creationId xmlns="" xmlns:a16="http://schemas.microsoft.com/office/drawing/2014/main" id="{7E068392-E368-418B-AF05-4E60C7FA1206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5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" t="21933" r="4205" b="6250"/>
          <a:stretch/>
        </p:blipFill>
        <p:spPr bwMode="auto">
          <a:xfrm>
            <a:off x="145314" y="1115390"/>
            <a:ext cx="11801344" cy="574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37625" y="0"/>
            <a:ext cx="11801344" cy="10962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Kedepan</a:t>
            </a:r>
            <a:r>
              <a:rPr lang="en-US" sz="4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Pengadaan</a:t>
            </a:r>
            <a:r>
              <a:rPr lang="en-US" sz="4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US" sz="4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Jadi</a:t>
            </a:r>
            <a:r>
              <a:rPr lang="en-US" sz="4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Pabrikan</a:t>
            </a:r>
            <a:r>
              <a:rPr lang="en-US" sz="4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US" sz="4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Standar</a:t>
            </a:r>
            <a:r>
              <a:rPr lang="en-US" sz="4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4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4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sz="4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distandarkan</a:t>
            </a:r>
            <a:r>
              <a:rPr lang="en-US" sz="4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4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di TENDER</a:t>
            </a:r>
            <a:endParaRPr lang="id-ID" sz="4000" dirty="0">
              <a:latin typeface="+mn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585586" y="1096219"/>
            <a:ext cx="3609812" cy="2139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Kedepan</a:t>
            </a: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Pengadaan</a:t>
            </a: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Jadi</a:t>
            </a: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Pabrikan</a:t>
            </a: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Standar</a:t>
            </a: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distandarkan</a:t>
            </a: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di TENDER.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Konstruksi</a:t>
            </a: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Jasa-jasa</a:t>
            </a:r>
            <a:endParaRPr lang="id-ID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0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21538" r="4205" b="4423"/>
          <a:stretch/>
        </p:blipFill>
        <p:spPr bwMode="auto">
          <a:xfrm>
            <a:off x="0" y="1280161"/>
            <a:ext cx="12112283" cy="541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6DA2BACF-C86B-4099-B776-F450DA227FA7}"/>
              </a:ext>
            </a:extLst>
          </p:cNvPr>
          <p:cNvSpPr txBox="1">
            <a:spLocks/>
          </p:cNvSpPr>
          <p:nvPr/>
        </p:nvSpPr>
        <p:spPr>
          <a:xfrm>
            <a:off x="1007085" y="217577"/>
            <a:ext cx="9896475" cy="11080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KENAPA MENGGUNAKAN </a:t>
            </a:r>
          </a:p>
          <a:p>
            <a:pPr algn="ctr"/>
            <a:r>
              <a:rPr lang="id-ID" sz="3200" dirty="0" smtClean="0"/>
              <a:t>KATALOG</a:t>
            </a:r>
            <a:r>
              <a:rPr lang="en-US" sz="3200" dirty="0" smtClean="0"/>
              <a:t> </a:t>
            </a:r>
            <a:r>
              <a:rPr lang="id-ID" sz="3200" dirty="0" smtClean="0"/>
              <a:t>ELEKTRONIK</a:t>
            </a:r>
            <a:r>
              <a:rPr lang="en-US" sz="3200" dirty="0" smtClean="0"/>
              <a:t> DAN </a:t>
            </a:r>
            <a:r>
              <a:rPr lang="en-US" sz="3200" i="1" dirty="0" smtClean="0"/>
              <a:t>E-MARKETPLACE</a:t>
            </a:r>
            <a:endParaRPr lang="en-US" sz="3200" i="1" dirty="0"/>
          </a:p>
        </p:txBody>
      </p:sp>
      <p:sp>
        <p:nvSpPr>
          <p:cNvPr id="5" name="Rectangle 4"/>
          <p:cNvSpPr/>
          <p:nvPr/>
        </p:nvSpPr>
        <p:spPr>
          <a:xfrm>
            <a:off x="6977575" y="1280161"/>
            <a:ext cx="5214425" cy="1041008"/>
          </a:xfrm>
          <a:prstGeom prst="rect">
            <a:avLst/>
          </a:prstGeom>
          <a:solidFill>
            <a:schemeClr val="accent2"/>
          </a:solidFill>
          <a:ln w="19050" cap="rnd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rtlCol="0" anchor="ctr">
            <a:noAutofit/>
          </a:bodyPr>
          <a:lstStyle/>
          <a:p>
            <a:pPr algn="ctr" defTabSz="533400">
              <a:lnSpc>
                <a:spcPct val="90000"/>
              </a:lnSpc>
              <a:spcBef>
                <a:spcPts val="700"/>
              </a:spcBef>
            </a:pPr>
            <a:endParaRPr lang="id-ID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6DA2BACF-C86B-4099-B776-F450DA227FA7}"/>
              </a:ext>
            </a:extLst>
          </p:cNvPr>
          <p:cNvSpPr txBox="1">
            <a:spLocks/>
          </p:cNvSpPr>
          <p:nvPr/>
        </p:nvSpPr>
        <p:spPr>
          <a:xfrm>
            <a:off x="6977575" y="1493047"/>
            <a:ext cx="5461709" cy="5540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Tingkat </a:t>
            </a:r>
            <a:r>
              <a:rPr lang="en-US" sz="3200" dirty="0" err="1" smtClean="0"/>
              <a:t>Transparansi</a:t>
            </a:r>
            <a:r>
              <a:rPr lang="en-US" sz="3200" dirty="0" smtClean="0"/>
              <a:t> </a:t>
            </a:r>
            <a:r>
              <a:rPr lang="en-US" sz="3200" dirty="0" err="1" smtClean="0"/>
              <a:t>Terbaik</a:t>
            </a:r>
            <a:endParaRPr lang="en-US" sz="3200" i="1" dirty="0"/>
          </a:p>
        </p:txBody>
      </p:sp>
      <p:sp>
        <p:nvSpPr>
          <p:cNvPr id="8" name="Rectangle 7"/>
          <p:cNvSpPr/>
          <p:nvPr/>
        </p:nvSpPr>
        <p:spPr>
          <a:xfrm>
            <a:off x="5568463" y="2349305"/>
            <a:ext cx="5214425" cy="1041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rnd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rtlCol="0" anchor="ctr">
            <a:noAutofit/>
          </a:bodyPr>
          <a:lstStyle/>
          <a:p>
            <a:pPr algn="ctr" defTabSz="533400">
              <a:lnSpc>
                <a:spcPct val="90000"/>
              </a:lnSpc>
              <a:spcBef>
                <a:spcPts val="700"/>
              </a:spcBef>
            </a:pPr>
            <a:endParaRPr lang="id-ID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6DA2BACF-C86B-4099-B776-F450DA227FA7}"/>
              </a:ext>
            </a:extLst>
          </p:cNvPr>
          <p:cNvSpPr txBox="1">
            <a:spLocks/>
          </p:cNvSpPr>
          <p:nvPr/>
        </p:nvSpPr>
        <p:spPr>
          <a:xfrm>
            <a:off x="5568463" y="2562191"/>
            <a:ext cx="5461709" cy="5540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/>
              <a:t>Akuntabilitas</a:t>
            </a:r>
            <a:r>
              <a:rPr lang="en-US" sz="3200" dirty="0" smtClean="0"/>
              <a:t> </a:t>
            </a:r>
            <a:r>
              <a:rPr lang="en-US" sz="3200" dirty="0" err="1" smtClean="0"/>
              <a:t>Tinggi</a:t>
            </a:r>
            <a:endParaRPr lang="en-US" sz="3200" i="1" dirty="0"/>
          </a:p>
        </p:txBody>
      </p:sp>
      <p:sp>
        <p:nvSpPr>
          <p:cNvPr id="10" name="Rectangle 9"/>
          <p:cNvSpPr/>
          <p:nvPr/>
        </p:nvSpPr>
        <p:spPr>
          <a:xfrm>
            <a:off x="6888507" y="3444261"/>
            <a:ext cx="5214425" cy="1041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rtlCol="0" anchor="ctr">
            <a:noAutofit/>
          </a:bodyPr>
          <a:lstStyle/>
          <a:p>
            <a:pPr algn="ctr" defTabSz="533400">
              <a:lnSpc>
                <a:spcPct val="90000"/>
              </a:lnSpc>
              <a:spcBef>
                <a:spcPts val="700"/>
              </a:spcBef>
            </a:pPr>
            <a:endParaRPr lang="id-ID">
              <a:solidFill>
                <a:srgbClr val="FFFFFF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DA2BACF-C86B-4099-B776-F450DA227FA7}"/>
              </a:ext>
            </a:extLst>
          </p:cNvPr>
          <p:cNvSpPr txBox="1">
            <a:spLocks/>
          </p:cNvSpPr>
          <p:nvPr/>
        </p:nvSpPr>
        <p:spPr>
          <a:xfrm>
            <a:off x="6888507" y="3657147"/>
            <a:ext cx="5461709" cy="5540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/>
              <a:t>Harga</a:t>
            </a:r>
            <a:r>
              <a:rPr lang="en-US" sz="3200" dirty="0" smtClean="0"/>
              <a:t> </a:t>
            </a:r>
            <a:r>
              <a:rPr lang="en-US" sz="3200" dirty="0" err="1" smtClean="0"/>
              <a:t>Terbaik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Kompetitif</a:t>
            </a:r>
            <a:endParaRPr lang="en-US" sz="3200" i="1" dirty="0"/>
          </a:p>
        </p:txBody>
      </p:sp>
      <p:sp>
        <p:nvSpPr>
          <p:cNvPr id="12" name="Rectangle 11"/>
          <p:cNvSpPr/>
          <p:nvPr/>
        </p:nvSpPr>
        <p:spPr>
          <a:xfrm>
            <a:off x="5568462" y="4569677"/>
            <a:ext cx="5214425" cy="1041008"/>
          </a:xfrm>
          <a:prstGeom prst="rect">
            <a:avLst/>
          </a:prstGeom>
          <a:solidFill>
            <a:srgbClr val="FF0000"/>
          </a:solidFill>
          <a:ln w="19050" cap="rnd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rtlCol="0" anchor="ctr">
            <a:noAutofit/>
          </a:bodyPr>
          <a:lstStyle/>
          <a:p>
            <a:pPr algn="ctr" defTabSz="533400">
              <a:lnSpc>
                <a:spcPct val="90000"/>
              </a:lnSpc>
              <a:spcBef>
                <a:spcPts val="700"/>
              </a:spcBef>
            </a:pPr>
            <a:endParaRPr lang="id-ID">
              <a:solidFill>
                <a:srgbClr val="FFFFFF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6DA2BACF-C86B-4099-B776-F450DA227FA7}"/>
              </a:ext>
            </a:extLst>
          </p:cNvPr>
          <p:cNvSpPr txBox="1">
            <a:spLocks/>
          </p:cNvSpPr>
          <p:nvPr/>
        </p:nvSpPr>
        <p:spPr>
          <a:xfrm>
            <a:off x="5568462" y="4782563"/>
            <a:ext cx="5461709" cy="5540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/>
              <a:t>Harga</a:t>
            </a:r>
            <a:r>
              <a:rPr lang="en-US" sz="3200" dirty="0" smtClean="0"/>
              <a:t> </a:t>
            </a:r>
            <a:r>
              <a:rPr lang="en-US" sz="3200" dirty="0" err="1" smtClean="0"/>
              <a:t>Terbaik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Kompetitif</a:t>
            </a:r>
            <a:endParaRPr lang="en-US" sz="3200" i="1" dirty="0"/>
          </a:p>
        </p:txBody>
      </p:sp>
      <p:sp>
        <p:nvSpPr>
          <p:cNvPr id="6" name="Right Triangle 5"/>
          <p:cNvSpPr/>
          <p:nvPr/>
        </p:nvSpPr>
        <p:spPr>
          <a:xfrm>
            <a:off x="0" y="0"/>
            <a:ext cx="1533378" cy="1280161"/>
          </a:xfrm>
          <a:prstGeom prst="rtTriangle">
            <a:avLst/>
          </a:prstGeom>
          <a:solidFill>
            <a:schemeClr val="accent4"/>
          </a:solidFill>
          <a:ln w="19050" cap="rnd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rtlCol="0" anchor="ctr">
            <a:noAutofit/>
          </a:bodyPr>
          <a:lstStyle/>
          <a:p>
            <a:pPr algn="ctr" defTabSz="533400">
              <a:lnSpc>
                <a:spcPct val="90000"/>
              </a:lnSpc>
              <a:spcBef>
                <a:spcPts val="700"/>
              </a:spcBef>
            </a:pPr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1"/>
          <p:cNvSpPr>
            <a:spLocks noGrp="1"/>
          </p:cNvSpPr>
          <p:nvPr>
            <p:ph type="pic" sz="quarter" idx="12"/>
          </p:nvPr>
        </p:nvSpPr>
        <p:spPr>
          <a:solidFill>
            <a:srgbClr val="FF0000"/>
          </a:solidFill>
        </p:spPr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476822" y="2647088"/>
            <a:ext cx="1632324" cy="16321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>
          <a:xfrm>
            <a:off x="2794871" y="2612910"/>
            <a:ext cx="1632324" cy="163218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>
          <a:xfrm>
            <a:off x="4940695" y="2628997"/>
            <a:ext cx="1632324" cy="163218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0"/>
          </p:nvPr>
        </p:nvSpPr>
        <p:spPr>
          <a:xfrm>
            <a:off x="0" y="4392200"/>
            <a:ext cx="2256352" cy="1000989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Lebih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mudah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dan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cepat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dalam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pengadaan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barang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/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jasa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1"/>
          </p:nvPr>
        </p:nvSpPr>
        <p:spPr>
          <a:xfrm>
            <a:off x="2375857" y="4416507"/>
            <a:ext cx="2256353" cy="2046286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+mn-lt"/>
              </a:rPr>
              <a:t>Mempermudah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kontrol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pengawasan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2"/>
          </p:nvPr>
        </p:nvSpPr>
        <p:spPr>
          <a:xfrm>
            <a:off x="4782369" y="4449219"/>
            <a:ext cx="2035623" cy="201357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latin typeface="+mn-lt"/>
              </a:rPr>
              <a:t>Lebih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transparan</a:t>
            </a:r>
            <a:r>
              <a:rPr lang="en-US" sz="2400" dirty="0">
                <a:latin typeface="+mn-lt"/>
              </a:rPr>
              <a:t> dan </a:t>
            </a:r>
            <a:r>
              <a:rPr lang="en-US" sz="2400" dirty="0" err="1">
                <a:latin typeface="+mn-lt"/>
              </a:rPr>
              <a:t>akuntabel</a:t>
            </a:r>
            <a:endParaRPr lang="en-US" sz="2400" dirty="0">
              <a:latin typeface="+mn-lt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8BAB955-37B1-454E-911F-8B3FD782A8DE}"/>
              </a:ext>
            </a:extLst>
          </p:cNvPr>
          <p:cNvSpPr/>
          <p:nvPr/>
        </p:nvSpPr>
        <p:spPr>
          <a:xfrm>
            <a:off x="3092842" y="82656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d-ID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MANFAAT PENGADAAN BARANG/JASA MELALUI </a:t>
            </a:r>
            <a:r>
              <a:rPr lang="en-US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E-MARKETPLACE</a:t>
            </a:r>
            <a:endParaRPr lang="en-ID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Picture Placeholder 47">
            <a:extLst>
              <a:ext uri="{FF2B5EF4-FFF2-40B4-BE49-F238E27FC236}">
                <a16:creationId xmlns="" xmlns:a16="http://schemas.microsoft.com/office/drawing/2014/main" id="{0097C851-42F4-4B58-8550-E558B1AC9F3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" b="138"/>
          <a:stretch>
            <a:fillRect/>
          </a:stretch>
        </p:blipFill>
        <p:spPr>
          <a:xfrm>
            <a:off x="985492" y="3140968"/>
            <a:ext cx="576114" cy="576064"/>
          </a:xfrm>
        </p:spPr>
      </p:pic>
      <p:pic>
        <p:nvPicPr>
          <p:cNvPr id="35" name="Picture Placeholder 34">
            <a:extLst>
              <a:ext uri="{FF2B5EF4-FFF2-40B4-BE49-F238E27FC236}">
                <a16:creationId xmlns="" xmlns:a16="http://schemas.microsoft.com/office/drawing/2014/main" id="{3378CD51-0C13-47AA-942F-750250EFD2E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" b="138"/>
          <a:stretch>
            <a:fillRect/>
          </a:stretch>
        </p:blipFill>
        <p:spPr>
          <a:xfrm>
            <a:off x="3218469" y="3142891"/>
            <a:ext cx="640632" cy="640576"/>
          </a:xfrm>
        </p:spPr>
      </p:pic>
      <p:pic>
        <p:nvPicPr>
          <p:cNvPr id="16" name="Picture Placeholder 45">
            <a:extLst>
              <a:ext uri="{FF2B5EF4-FFF2-40B4-BE49-F238E27FC236}">
                <a16:creationId xmlns="" xmlns:a16="http://schemas.microsoft.com/office/drawing/2014/main" id="{66BB51C9-C7BD-40A5-91DE-3C3912614F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" b="138"/>
          <a:stretch>
            <a:fillRect/>
          </a:stretch>
        </p:blipFill>
        <p:spPr>
          <a:xfrm>
            <a:off x="5415434" y="3225070"/>
            <a:ext cx="576114" cy="57606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307C5A91-A192-44E3-9547-8F02E683E5ED}"/>
              </a:ext>
            </a:extLst>
          </p:cNvPr>
          <p:cNvSpPr/>
          <p:nvPr/>
        </p:nvSpPr>
        <p:spPr>
          <a:xfrm>
            <a:off x="7086519" y="2593977"/>
            <a:ext cx="1796361" cy="1702221"/>
          </a:xfrm>
          <a:prstGeom prst="ellipse">
            <a:avLst/>
          </a:prstGeom>
          <a:solidFill>
            <a:schemeClr val="accent4"/>
          </a:solidFill>
          <a:ln w="19050" cap="rnd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rtlCol="0" anchor="ctr">
            <a:noAutofit/>
          </a:bodyPr>
          <a:lstStyle/>
          <a:p>
            <a:pPr algn="ctr" defTabSz="533400">
              <a:lnSpc>
                <a:spcPct val="90000"/>
              </a:lnSpc>
              <a:spcBef>
                <a:spcPts val="700"/>
              </a:spcBef>
            </a:pPr>
            <a:endParaRPr lang="en-ID" dirty="0">
              <a:solidFill>
                <a:srgbClr val="FFFFFF"/>
              </a:solidFill>
            </a:endParaRPr>
          </a:p>
        </p:txBody>
      </p:sp>
      <p:pic>
        <p:nvPicPr>
          <p:cNvPr id="17" name="Picture Placeholder 45">
            <a:extLst>
              <a:ext uri="{FF2B5EF4-FFF2-40B4-BE49-F238E27FC236}">
                <a16:creationId xmlns="" xmlns:a16="http://schemas.microsoft.com/office/drawing/2014/main" id="{8FBCE403-BC4C-48E9-A1F3-C62457C27DE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" b="138"/>
          <a:stretch>
            <a:fillRect/>
          </a:stretch>
        </p:blipFill>
        <p:spPr>
          <a:xfrm>
            <a:off x="7800705" y="3046504"/>
            <a:ext cx="576114" cy="576064"/>
          </a:xfrm>
        </p:spPr>
      </p:pic>
      <p:pic>
        <p:nvPicPr>
          <p:cNvPr id="46" name="Picture Placeholder 45">
            <a:extLst>
              <a:ext uri="{FF2B5EF4-FFF2-40B4-BE49-F238E27FC236}">
                <a16:creationId xmlns="" xmlns:a16="http://schemas.microsoft.com/office/drawing/2014/main" id="{55B0B1FA-0E50-4735-B9B0-9D2CBDDF1F1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" b="138"/>
          <a:stretch>
            <a:fillRect/>
          </a:stretch>
        </p:blipFill>
        <p:spPr>
          <a:xfrm>
            <a:off x="7800705" y="3140968"/>
            <a:ext cx="576114" cy="576064"/>
          </a:xfrm>
        </p:spPr>
      </p:pic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A1A8F38-80E8-455C-89FD-22E87728FC81}"/>
              </a:ext>
            </a:extLst>
          </p:cNvPr>
          <p:cNvSpPr/>
          <p:nvPr/>
        </p:nvSpPr>
        <p:spPr>
          <a:xfrm>
            <a:off x="9410147" y="2558958"/>
            <a:ext cx="1796361" cy="1702221"/>
          </a:xfrm>
          <a:prstGeom prst="ellipse">
            <a:avLst/>
          </a:prstGeom>
          <a:solidFill>
            <a:schemeClr val="accent4"/>
          </a:solidFill>
          <a:ln w="19050" cap="rnd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rtlCol="0" anchor="ctr">
            <a:noAutofit/>
          </a:bodyPr>
          <a:lstStyle/>
          <a:p>
            <a:pPr algn="ctr" defTabSz="533400">
              <a:lnSpc>
                <a:spcPct val="90000"/>
              </a:lnSpc>
              <a:spcBef>
                <a:spcPts val="700"/>
              </a:spcBef>
            </a:pPr>
            <a:endParaRPr lang="en-ID" dirty="0">
              <a:solidFill>
                <a:srgbClr val="FFFFFF"/>
              </a:solidFill>
            </a:endParaRPr>
          </a:p>
        </p:txBody>
      </p:sp>
      <p:pic>
        <p:nvPicPr>
          <p:cNvPr id="19" name="Picture Placeholder 45">
            <a:extLst>
              <a:ext uri="{FF2B5EF4-FFF2-40B4-BE49-F238E27FC236}">
                <a16:creationId xmlns="" xmlns:a16="http://schemas.microsoft.com/office/drawing/2014/main" id="{6A356146-056F-41C5-809F-6FF3ACCE0C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" b="138"/>
          <a:stretch>
            <a:fillRect/>
          </a:stretch>
        </p:blipFill>
        <p:spPr>
          <a:xfrm>
            <a:off x="10124333" y="3105949"/>
            <a:ext cx="576114" cy="576064"/>
          </a:xfrm>
          <a:prstGeom prst="rect">
            <a:avLst/>
          </a:prstGeom>
        </p:spPr>
      </p:pic>
      <p:sp>
        <p:nvSpPr>
          <p:cNvPr id="20" name="テキスト プレースホルダー 14">
            <a:extLst>
              <a:ext uri="{FF2B5EF4-FFF2-40B4-BE49-F238E27FC236}">
                <a16:creationId xmlns="" xmlns:a16="http://schemas.microsoft.com/office/drawing/2014/main" id="{D65DB001-3E9D-4ADD-A00D-A94E7A5D6653}"/>
              </a:ext>
            </a:extLst>
          </p:cNvPr>
          <p:cNvSpPr txBox="1">
            <a:spLocks/>
          </p:cNvSpPr>
          <p:nvPr/>
        </p:nvSpPr>
        <p:spPr>
          <a:xfrm>
            <a:off x="6969889" y="4449219"/>
            <a:ext cx="2035623" cy="2013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33" i="0" kern="1200" baseline="0">
                <a:solidFill>
                  <a:schemeClr val="accent2"/>
                </a:solidFill>
                <a:latin typeface="Route 159 SemiBold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tx2"/>
                </a:solidFill>
                <a:latin typeface="+mn-lt"/>
              </a:rPr>
              <a:t>Kepastian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+mn-lt"/>
              </a:rPr>
              <a:t>ketersediaan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+mn-lt"/>
              </a:rPr>
              <a:t>pasokan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+mn-lt"/>
              </a:rPr>
              <a:t>penyedia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1" lang="ja-JP" altLang="en-US" dirty="0"/>
          </a:p>
        </p:txBody>
      </p:sp>
      <p:sp>
        <p:nvSpPr>
          <p:cNvPr id="22" name="テキスト プレースホルダー 14">
            <a:extLst>
              <a:ext uri="{FF2B5EF4-FFF2-40B4-BE49-F238E27FC236}">
                <a16:creationId xmlns="" xmlns:a16="http://schemas.microsoft.com/office/drawing/2014/main" id="{A963DADE-94B6-4695-819D-71C2C364C1E3}"/>
              </a:ext>
            </a:extLst>
          </p:cNvPr>
          <p:cNvSpPr txBox="1">
            <a:spLocks/>
          </p:cNvSpPr>
          <p:nvPr/>
        </p:nvSpPr>
        <p:spPr>
          <a:xfrm>
            <a:off x="9394578" y="4449219"/>
            <a:ext cx="2035623" cy="2013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33" i="0" kern="1200" baseline="0">
                <a:solidFill>
                  <a:schemeClr val="accent2"/>
                </a:solidFill>
                <a:latin typeface="Route 159 SemiBold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Harga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barang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/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jasa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terbuka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secara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luas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sehingga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kompetitif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440386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>
            <a:extLst>
              <a:ext uri="{FF2B5EF4-FFF2-40B4-BE49-F238E27FC236}">
                <a16:creationId xmlns="" xmlns:a16="http://schemas.microsoft.com/office/drawing/2014/main" id="{49D9081A-32E0-D94F-9D58-A3D6064D9E5C}"/>
              </a:ext>
            </a:extLst>
          </p:cNvPr>
          <p:cNvGrpSpPr/>
          <p:nvPr/>
        </p:nvGrpSpPr>
        <p:grpSpPr>
          <a:xfrm>
            <a:off x="9545720" y="577088"/>
            <a:ext cx="2673100" cy="707887"/>
            <a:chOff x="0" y="0"/>
            <a:chExt cx="13759789" cy="2493637"/>
          </a:xfrm>
        </p:grpSpPr>
        <p:sp>
          <p:nvSpPr>
            <p:cNvPr id="16" name="Shape">
              <a:extLst>
                <a:ext uri="{FF2B5EF4-FFF2-40B4-BE49-F238E27FC236}">
                  <a16:creationId xmlns="" xmlns:a16="http://schemas.microsoft.com/office/drawing/2014/main" id="{E5E94A9F-E89E-5947-A96A-CBE12C6C4785}"/>
                </a:ext>
              </a:extLst>
            </p:cNvPr>
            <p:cNvSpPr/>
            <p:nvPr/>
          </p:nvSpPr>
          <p:spPr>
            <a:xfrm rot="10800000">
              <a:off x="9272129" y="968503"/>
              <a:ext cx="4487660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7" name="Shape">
              <a:extLst>
                <a:ext uri="{FF2B5EF4-FFF2-40B4-BE49-F238E27FC236}">
                  <a16:creationId xmlns="" xmlns:a16="http://schemas.microsoft.com/office/drawing/2014/main" id="{F049CB86-DF4F-3048-9DC5-A553FABD1DD8}"/>
                </a:ext>
              </a:extLst>
            </p:cNvPr>
            <p:cNvSpPr/>
            <p:nvPr/>
          </p:nvSpPr>
          <p:spPr>
            <a:xfrm rot="10800000">
              <a:off x="0" y="0"/>
              <a:ext cx="7202672" cy="152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8" name="Shape">
              <a:extLst>
                <a:ext uri="{FF2B5EF4-FFF2-40B4-BE49-F238E27FC236}">
                  <a16:creationId xmlns="" xmlns:a16="http://schemas.microsoft.com/office/drawing/2014/main" id="{A9A15AC0-40E0-E94A-8EB4-AE3BF7D38055}"/>
                </a:ext>
              </a:extLst>
            </p:cNvPr>
            <p:cNvSpPr/>
            <p:nvPr/>
          </p:nvSpPr>
          <p:spPr>
            <a:xfrm rot="10800000">
              <a:off x="4486522" y="968503"/>
              <a:ext cx="7202669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9" name="Shape">
              <a:extLst>
                <a:ext uri="{FF2B5EF4-FFF2-40B4-BE49-F238E27FC236}">
                  <a16:creationId xmlns="" xmlns:a16="http://schemas.microsoft.com/office/drawing/2014/main" id="{28240416-02BF-594A-B1C5-90DFFFCFBFF2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7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  <p:grpSp>
        <p:nvGrpSpPr>
          <p:cNvPr id="5" name="Group">
            <a:extLst>
              <a:ext uri="{FF2B5EF4-FFF2-40B4-BE49-F238E27FC236}">
                <a16:creationId xmlns="" xmlns:a16="http://schemas.microsoft.com/office/drawing/2014/main" id="{E929A300-6C68-6B41-8E74-971946A0AA32}"/>
              </a:ext>
            </a:extLst>
          </p:cNvPr>
          <p:cNvGrpSpPr/>
          <p:nvPr/>
        </p:nvGrpSpPr>
        <p:grpSpPr>
          <a:xfrm rot="10800000">
            <a:off x="-46402" y="344201"/>
            <a:ext cx="2692681" cy="684283"/>
            <a:chOff x="1047061" y="0"/>
            <a:chExt cx="9812554" cy="2493635"/>
          </a:xfrm>
        </p:grpSpPr>
        <p:sp>
          <p:nvSpPr>
            <p:cNvPr id="22" name="Shape">
              <a:extLst>
                <a:ext uri="{FF2B5EF4-FFF2-40B4-BE49-F238E27FC236}">
                  <a16:creationId xmlns="" xmlns:a16="http://schemas.microsoft.com/office/drawing/2014/main" id="{42B34AB2-D9F4-444B-BDD7-6880F02DDE21}"/>
                </a:ext>
              </a:extLst>
            </p:cNvPr>
            <p:cNvSpPr/>
            <p:nvPr/>
          </p:nvSpPr>
          <p:spPr>
            <a:xfrm rot="10800000">
              <a:off x="1047061" y="0"/>
              <a:ext cx="615561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23" name="Shape">
              <a:extLst>
                <a:ext uri="{FF2B5EF4-FFF2-40B4-BE49-F238E27FC236}">
                  <a16:creationId xmlns="" xmlns:a16="http://schemas.microsoft.com/office/drawing/2014/main" id="{AD05B723-AD9F-4043-96E8-F0E0CE697CE4}"/>
                </a:ext>
              </a:extLst>
            </p:cNvPr>
            <p:cNvSpPr/>
            <p:nvPr/>
          </p:nvSpPr>
          <p:spPr>
            <a:xfrm rot="10800000">
              <a:off x="4486528" y="968505"/>
              <a:ext cx="478674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24" name="Shape">
              <a:extLst>
                <a:ext uri="{FF2B5EF4-FFF2-40B4-BE49-F238E27FC236}">
                  <a16:creationId xmlns="" xmlns:a16="http://schemas.microsoft.com/office/drawing/2014/main" id="{0FEFE78D-290C-9649-BFD3-C99D8D959125}"/>
                </a:ext>
              </a:extLst>
            </p:cNvPr>
            <p:cNvSpPr/>
            <p:nvPr/>
          </p:nvSpPr>
          <p:spPr>
            <a:xfrm rot="10800000">
              <a:off x="9272135" y="968505"/>
              <a:ext cx="1587480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51BBA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25" name="Shape">
              <a:extLst>
                <a:ext uri="{FF2B5EF4-FFF2-40B4-BE49-F238E27FC236}">
                  <a16:creationId xmlns="" xmlns:a16="http://schemas.microsoft.com/office/drawing/2014/main" id="{F7515265-47C4-EC46-A125-74A9643A7F90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5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9FC8A48-F402-4A41-8037-0FE9DC8E80C8}"/>
              </a:ext>
            </a:extLst>
          </p:cNvPr>
          <p:cNvSpPr/>
          <p:nvPr/>
        </p:nvSpPr>
        <p:spPr>
          <a:xfrm>
            <a:off x="2958001" y="499574"/>
            <a:ext cx="638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b="1" dirty="0"/>
              <a:t>Dasar Hukum Katalog Elektronik</a:t>
            </a:r>
            <a:endParaRPr lang="en-US" sz="36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1A8A12A-BCE8-4130-A77C-3F45D684A594}"/>
              </a:ext>
            </a:extLst>
          </p:cNvPr>
          <p:cNvSpPr/>
          <p:nvPr/>
        </p:nvSpPr>
        <p:spPr>
          <a:xfrm>
            <a:off x="497840" y="1052490"/>
            <a:ext cx="1159432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b="1" dirty="0"/>
              <a:t>Peraturan Presiden Nomor 16 Tahun 2018 tentang Pengadaan Barang/Jasa Pemerintah</a:t>
            </a:r>
          </a:p>
          <a:p>
            <a:endParaRPr lang="id-ID" dirty="0"/>
          </a:p>
          <a:p>
            <a:pPr algn="ctr"/>
            <a:r>
              <a:rPr lang="id-ID" sz="1400" b="1" dirty="0"/>
              <a:t>Pasal 70 ayat (2)</a:t>
            </a:r>
          </a:p>
          <a:p>
            <a:r>
              <a:rPr lang="id-ID" i="1" dirty="0"/>
              <a:t>E-marketplace</a:t>
            </a:r>
            <a:r>
              <a:rPr lang="id-ID" dirty="0"/>
              <a:t> Pengadaan Barang/Jasa menyediakan </a:t>
            </a:r>
            <a:r>
              <a:rPr lang="nn-NO" dirty="0"/>
              <a:t>infrastruktur teknis dan layanan dukungan transaksi bagi</a:t>
            </a:r>
            <a:r>
              <a:rPr lang="id-ID" dirty="0"/>
              <a:t> Kementerian/Lembaga/Pemerintah Daerah dan Penyedia berupa: </a:t>
            </a:r>
          </a:p>
          <a:p>
            <a:r>
              <a:rPr lang="id-ID" dirty="0"/>
              <a:t>a. Katalog Elektronik; </a:t>
            </a:r>
            <a:r>
              <a:rPr lang="en-US" dirty="0" smtClean="0"/>
              <a:t>b. </a:t>
            </a:r>
            <a:r>
              <a:rPr lang="id-ID" dirty="0" smtClean="0"/>
              <a:t>Toko </a:t>
            </a:r>
            <a:r>
              <a:rPr lang="id-ID" dirty="0"/>
              <a:t>Daring; dan </a:t>
            </a:r>
            <a:r>
              <a:rPr lang="en-US" dirty="0" smtClean="0"/>
              <a:t>c.</a:t>
            </a:r>
            <a:r>
              <a:rPr lang="id-ID" dirty="0" smtClean="0"/>
              <a:t> </a:t>
            </a:r>
            <a:r>
              <a:rPr lang="id-ID" dirty="0"/>
              <a:t>Pemilihan Penyedia. </a:t>
            </a:r>
            <a:endParaRPr lang="en-US" dirty="0"/>
          </a:p>
          <a:p>
            <a:r>
              <a:rPr lang="en-US" dirty="0"/>
              <a:t>		</a:t>
            </a:r>
            <a:r>
              <a:rPr lang="en-US" dirty="0" smtClean="0"/>
              <a:t>				</a:t>
            </a:r>
            <a:r>
              <a:rPr lang="en-US" sz="1400" dirty="0" err="1" smtClean="0"/>
              <a:t>Pasal</a:t>
            </a:r>
            <a:r>
              <a:rPr lang="en-US" sz="1400" dirty="0" smtClean="0"/>
              <a:t> 66 </a:t>
            </a:r>
            <a:r>
              <a:rPr lang="en-US" sz="1400" dirty="0" err="1" smtClean="0"/>
              <a:t>ayat</a:t>
            </a:r>
            <a:r>
              <a:rPr lang="en-US" sz="1400" dirty="0" smtClean="0"/>
              <a:t> (6)</a:t>
            </a:r>
            <a:endParaRPr lang="en-US" sz="1400" dirty="0"/>
          </a:p>
          <a:p>
            <a:r>
              <a:rPr lang="en-US" dirty="0"/>
              <a:t>LKPP/KLPD </a:t>
            </a:r>
            <a:r>
              <a:rPr lang="en-US" dirty="0" err="1"/>
              <a:t>Memperbanyak</a:t>
            </a:r>
            <a:r>
              <a:rPr lang="en-US" dirty="0"/>
              <a:t> </a:t>
            </a:r>
            <a:r>
              <a:rPr lang="en-US" dirty="0" err="1"/>
              <a:t>pencantuman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negeri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katalog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(</a:t>
            </a:r>
            <a:r>
              <a:rPr lang="en-US" dirty="0" err="1"/>
              <a:t>Perpres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12 </a:t>
            </a:r>
            <a:r>
              <a:rPr lang="en-US" dirty="0" err="1"/>
              <a:t>Tahun</a:t>
            </a:r>
            <a:r>
              <a:rPr lang="en-US" dirty="0"/>
              <a:t> 2021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Perpres</a:t>
            </a:r>
            <a:r>
              <a:rPr lang="en-US" dirty="0"/>
              <a:t> 16/2018</a:t>
            </a:r>
          </a:p>
          <a:p>
            <a:r>
              <a:rPr lang="en-ID" dirty="0"/>
              <a:t>		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05EE040-A214-49E6-AF55-E1AFAD707180}"/>
              </a:ext>
            </a:extLst>
          </p:cNvPr>
          <p:cNvSpPr/>
          <p:nvPr/>
        </p:nvSpPr>
        <p:spPr>
          <a:xfrm>
            <a:off x="497840" y="3623329"/>
            <a:ext cx="115943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b="1" dirty="0"/>
              <a:t>Peraturan LKPP Nomor 11 Tahun 2018 tentang Katalog Elektronik</a:t>
            </a:r>
          </a:p>
          <a:p>
            <a:endParaRPr lang="id-ID" sz="1600" dirty="0"/>
          </a:p>
          <a:p>
            <a:pPr algn="ctr"/>
            <a:r>
              <a:rPr lang="id-ID" sz="1600" b="1" dirty="0"/>
              <a:t>Pasal 1 angka 3</a:t>
            </a:r>
          </a:p>
          <a:p>
            <a:pPr algn="ctr"/>
            <a:r>
              <a:rPr lang="nn-NO" sz="1600" dirty="0"/>
              <a:t>Katalog Elektronik adalah sistem informasi elektronik</a:t>
            </a:r>
            <a:r>
              <a:rPr lang="id-ID" sz="1600" dirty="0"/>
              <a:t> yang memuat informasi berupa daftar, jenis, spesifikasi teknis, Tingkat Komponen Dalam Negeri (TKDN), produk </a:t>
            </a:r>
            <a:r>
              <a:rPr lang="it-IT" sz="1600" dirty="0"/>
              <a:t>dalam negeri, produk Standar Nasional Indonesia (SNI),</a:t>
            </a:r>
            <a:r>
              <a:rPr lang="id-ID" sz="1600" dirty="0"/>
              <a:t> produk industri hijau, negara asal, harga, Penyedia, dan informasi lainnya terkait barang/jasa</a:t>
            </a:r>
            <a:r>
              <a:rPr lang="id-ID" sz="1600" dirty="0" smtClean="0"/>
              <a:t>.</a:t>
            </a:r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b="1" dirty="0" err="1" smtClean="0"/>
              <a:t>Peraturan</a:t>
            </a:r>
            <a:r>
              <a:rPr lang="en-US" sz="1600" b="1" dirty="0" smtClean="0"/>
              <a:t> LKPP N0. 9/2018</a:t>
            </a:r>
          </a:p>
          <a:p>
            <a:pPr algn="ctr"/>
            <a:r>
              <a:rPr lang="en-US" sz="1600" dirty="0" err="1" smtClean="0"/>
              <a:t>Pengadaan</a:t>
            </a:r>
            <a:r>
              <a:rPr lang="en-US" sz="1600" dirty="0" smtClean="0"/>
              <a:t> </a:t>
            </a:r>
            <a:r>
              <a:rPr lang="en-US" sz="1600" dirty="0" err="1" smtClean="0"/>
              <a:t>Langsung</a:t>
            </a:r>
            <a:r>
              <a:rPr lang="en-US" sz="1600" dirty="0" smtClean="0"/>
              <a:t> 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barang</a:t>
            </a:r>
            <a:r>
              <a:rPr lang="en-US" sz="1600" dirty="0" smtClean="0"/>
              <a:t>/</a:t>
            </a:r>
            <a:r>
              <a:rPr lang="en-US" sz="1600" dirty="0" err="1" smtClean="0"/>
              <a:t>jasa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paling </a:t>
            </a:r>
            <a:r>
              <a:rPr lang="en-US" sz="1600" dirty="0" err="1" smtClean="0"/>
              <a:t>banyak</a:t>
            </a:r>
            <a:r>
              <a:rPr lang="en-US" sz="1600" dirty="0" smtClean="0"/>
              <a:t> </a:t>
            </a:r>
            <a:r>
              <a:rPr lang="en-US" sz="1600" dirty="0" err="1" smtClean="0"/>
              <a:t>Rp</a:t>
            </a:r>
            <a:r>
              <a:rPr lang="en-US" sz="1600" dirty="0" smtClean="0"/>
              <a:t>. 50juta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cara</a:t>
            </a:r>
            <a:endParaRPr lang="en-US" sz="1600" dirty="0" smtClean="0"/>
          </a:p>
          <a:p>
            <a:pPr algn="ctr"/>
            <a:r>
              <a:rPr lang="en-US" sz="1600" dirty="0" smtClean="0"/>
              <a:t>-. </a:t>
            </a:r>
            <a:r>
              <a:rPr lang="en-US" sz="1600" dirty="0" err="1" smtClean="0"/>
              <a:t>Pejabat</a:t>
            </a:r>
            <a:r>
              <a:rPr lang="en-US" sz="1600" dirty="0" smtClean="0"/>
              <a:t> </a:t>
            </a:r>
            <a:r>
              <a:rPr lang="en-US" sz="1600" dirty="0" err="1" smtClean="0"/>
              <a:t>pengadaan</a:t>
            </a:r>
            <a:r>
              <a:rPr lang="en-US" sz="1600" dirty="0" smtClean="0"/>
              <a:t> </a:t>
            </a:r>
            <a:r>
              <a:rPr lang="en-US" sz="1600" dirty="0" err="1" smtClean="0"/>
              <a:t>melakukan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pemesanan</a:t>
            </a:r>
            <a:r>
              <a:rPr lang="en-US" sz="1600" dirty="0" smtClean="0"/>
              <a:t> </a:t>
            </a:r>
            <a:r>
              <a:rPr lang="en-US" sz="1600" dirty="0" err="1" smtClean="0"/>
              <a:t>barang</a:t>
            </a:r>
            <a:r>
              <a:rPr lang="en-US" sz="1600" dirty="0" smtClean="0"/>
              <a:t>/</a:t>
            </a:r>
            <a:r>
              <a:rPr lang="en-US" sz="1600" dirty="0" err="1" smtClean="0"/>
              <a:t>jasa</a:t>
            </a:r>
            <a:r>
              <a:rPr lang="en-US" sz="1600" dirty="0" smtClean="0"/>
              <a:t> </a:t>
            </a:r>
            <a:r>
              <a:rPr lang="en-US" sz="1600" dirty="0" err="1" smtClean="0"/>
              <a:t>lainnya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penyedia</a:t>
            </a:r>
            <a:endParaRPr lang="en-US" sz="1600" dirty="0" smtClean="0"/>
          </a:p>
          <a:p>
            <a:pPr algn="ctr"/>
            <a:r>
              <a:rPr lang="en-US" sz="1600" dirty="0" smtClean="0"/>
              <a:t>-. </a:t>
            </a:r>
            <a:r>
              <a:rPr lang="en-US" sz="1600" dirty="0" err="1" smtClean="0"/>
              <a:t>Penyedia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PPK </a:t>
            </a:r>
            <a:r>
              <a:rPr lang="en-US" sz="1600" dirty="0" err="1" smtClean="0"/>
              <a:t>melakukan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serah</a:t>
            </a:r>
            <a:r>
              <a:rPr lang="en-US" sz="1600" dirty="0" smtClean="0"/>
              <a:t> </a:t>
            </a:r>
            <a:r>
              <a:rPr lang="en-US" sz="1600" dirty="0" err="1" smtClean="0"/>
              <a:t>terima</a:t>
            </a:r>
            <a:r>
              <a:rPr lang="en-US" sz="1600" dirty="0" smtClean="0"/>
              <a:t> </a:t>
            </a:r>
            <a:r>
              <a:rPr lang="en-US" sz="1600" dirty="0" err="1" smtClean="0"/>
              <a:t>barang</a:t>
            </a:r>
            <a:r>
              <a:rPr lang="en-US" sz="1600" dirty="0" smtClean="0"/>
              <a:t>/</a:t>
            </a:r>
            <a:r>
              <a:rPr lang="en-US" sz="1600" dirty="0" err="1" smtClean="0"/>
              <a:t>jasa</a:t>
            </a:r>
            <a:endParaRPr lang="en-US" sz="1600" dirty="0" smtClean="0"/>
          </a:p>
          <a:p>
            <a:pPr algn="ctr"/>
            <a:r>
              <a:rPr lang="en-US" sz="1600" dirty="0" smtClean="0"/>
              <a:t>-. </a:t>
            </a:r>
            <a:r>
              <a:rPr lang="en-US" sz="1600" dirty="0" err="1" smtClean="0"/>
              <a:t>Penyedia</a:t>
            </a:r>
            <a:r>
              <a:rPr lang="en-US" sz="1600" dirty="0" smtClean="0"/>
              <a:t> </a:t>
            </a:r>
            <a:r>
              <a:rPr lang="en-US" sz="1600" dirty="0" err="1" smtClean="0"/>
              <a:t>menyerahkan</a:t>
            </a:r>
            <a:r>
              <a:rPr lang="en-US" sz="1600" dirty="0" smtClean="0"/>
              <a:t> </a:t>
            </a:r>
            <a:r>
              <a:rPr lang="en-US" sz="1600" dirty="0" err="1" smtClean="0"/>
              <a:t>bukti</a:t>
            </a:r>
            <a:r>
              <a:rPr lang="en-US" sz="1600" dirty="0" smtClean="0"/>
              <a:t> </a:t>
            </a:r>
            <a:r>
              <a:rPr lang="en-US" sz="1600" dirty="0" err="1" smtClean="0"/>
              <a:t>pembelian</a:t>
            </a:r>
            <a:r>
              <a:rPr lang="en-US" sz="1600" dirty="0" smtClean="0"/>
              <a:t>/</a:t>
            </a:r>
            <a:r>
              <a:rPr lang="en-US" sz="1600" dirty="0" err="1" smtClean="0"/>
              <a:t>pembayaran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kuitansi</a:t>
            </a:r>
            <a:r>
              <a:rPr lang="en-US" sz="1600" dirty="0" smtClean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PPK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pejabat</a:t>
            </a:r>
            <a:r>
              <a:rPr lang="en-US" sz="1600" dirty="0" smtClean="0"/>
              <a:t> </a:t>
            </a:r>
            <a:r>
              <a:rPr lang="en-US" sz="1600" dirty="0" err="1" smtClean="0"/>
              <a:t>pengdaan</a:t>
            </a:r>
            <a:endParaRPr lang="en-US" sz="1600" dirty="0" smtClean="0"/>
          </a:p>
          <a:p>
            <a:pPr algn="ctr"/>
            <a:r>
              <a:rPr lang="en-US" sz="1600" dirty="0" smtClean="0"/>
              <a:t>-PPK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pengadaan</a:t>
            </a:r>
            <a:r>
              <a:rPr lang="en-US" sz="1600" dirty="0" smtClean="0"/>
              <a:t> </a:t>
            </a:r>
            <a:r>
              <a:rPr lang="en-US" sz="1600" dirty="0" err="1" smtClean="0"/>
              <a:t>langsung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dibantu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tim</a:t>
            </a:r>
            <a:r>
              <a:rPr lang="en-US" sz="1600" dirty="0" smtClean="0"/>
              <a:t> </a:t>
            </a:r>
            <a:r>
              <a:rPr lang="en-US" sz="1600" dirty="0" err="1" smtClean="0"/>
              <a:t>pendukung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4407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B3ED675-9C4F-460B-BA18-A679166B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r>
              <a:rPr lang="en-ID"/>
              <a:t/>
            </a:r>
            <a:br>
              <a:rPr lang="en-ID"/>
            </a:br>
            <a:r>
              <a:rPr lang="en-ID"/>
              <a:t>11 E-MARKETPLACE</a:t>
            </a:r>
            <a:endParaRPr lang="en-ID" dirty="0"/>
          </a:p>
        </p:txBody>
      </p:sp>
      <p:sp>
        <p:nvSpPr>
          <p:cNvPr id="6" name="Rectangle 5"/>
          <p:cNvSpPr/>
          <p:nvPr/>
        </p:nvSpPr>
        <p:spPr>
          <a:xfrm>
            <a:off x="2705939" y="314801"/>
            <a:ext cx="6686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andara" panose="020E0502030303020204" pitchFamily="34" charset="0"/>
                <a:ea typeface="Bernard MT Condensed" charset="0"/>
                <a:cs typeface="Bernard MT Condensed" charset="0"/>
              </a:rPr>
              <a:t>DASAR HUKUM </a:t>
            </a:r>
            <a:r>
              <a:rPr lang="en-US" sz="2800" b="1" i="1" dirty="0" smtClean="0">
                <a:latin typeface="Candara" panose="020E0502030303020204" pitchFamily="34" charset="0"/>
                <a:ea typeface="Bernard MT Condensed" charset="0"/>
                <a:cs typeface="Bernard MT Condensed" charset="0"/>
              </a:rPr>
              <a:t>E-MARKETPLACE</a:t>
            </a:r>
            <a:endParaRPr lang="en-US" sz="2800" b="1" i="1" dirty="0">
              <a:latin typeface="Candara" panose="020E0502030303020204" pitchFamily="34" charset="0"/>
              <a:ea typeface="Bernard MT Condensed" charset="0"/>
              <a:cs typeface="Bernard MT Condense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409" y="6447601"/>
            <a:ext cx="395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latin typeface="Candara" panose="020E0502030303020204" pitchFamily="34" charset="0"/>
              </a:rPr>
              <a:t>Pasal</a:t>
            </a:r>
            <a:r>
              <a:rPr lang="en-US" dirty="0" smtClean="0">
                <a:latin typeface="Candara" panose="020E0502030303020204" pitchFamily="34" charset="0"/>
              </a:rPr>
              <a:t> 70 </a:t>
            </a:r>
            <a:r>
              <a:rPr lang="en-US" dirty="0" err="1" smtClean="0">
                <a:latin typeface="Candara" panose="020E0502030303020204" pitchFamily="34" charset="0"/>
              </a:rPr>
              <a:t>ayat</a:t>
            </a:r>
            <a:r>
              <a:rPr lang="en-US" dirty="0" smtClean="0">
                <a:latin typeface="Candara" panose="020E0502030303020204" pitchFamily="34" charset="0"/>
              </a:rPr>
              <a:t> (3,4,5) </a:t>
            </a:r>
            <a:r>
              <a:rPr lang="en-US" dirty="0" err="1" smtClean="0">
                <a:latin typeface="Candara" panose="020E0502030303020204" pitchFamily="34" charset="0"/>
              </a:rPr>
              <a:t>Perpres</a:t>
            </a:r>
            <a:r>
              <a:rPr lang="en-US" dirty="0" smtClean="0">
                <a:latin typeface="Candara" panose="020E0502030303020204" pitchFamily="34" charset="0"/>
              </a:rPr>
              <a:t> 16/2018</a:t>
            </a:r>
            <a:endParaRPr lang="en-US" dirty="0">
              <a:latin typeface="Candara" panose="020E0502030303020204" pitchFamily="34" charset="0"/>
            </a:endParaRPr>
          </a:p>
        </p:txBody>
      </p:sp>
      <p:grpSp>
        <p:nvGrpSpPr>
          <p:cNvPr id="11" name="Group">
            <a:extLst>
              <a:ext uri="{FF2B5EF4-FFF2-40B4-BE49-F238E27FC236}">
                <a16:creationId xmlns="" xmlns:a16="http://schemas.microsoft.com/office/drawing/2014/main" id="{FA554B2A-0007-4FFA-B927-8F18AE14B73E}"/>
              </a:ext>
            </a:extLst>
          </p:cNvPr>
          <p:cNvGrpSpPr/>
          <p:nvPr/>
        </p:nvGrpSpPr>
        <p:grpSpPr>
          <a:xfrm>
            <a:off x="9545720" y="577088"/>
            <a:ext cx="2673100" cy="707887"/>
            <a:chOff x="0" y="0"/>
            <a:chExt cx="13759789" cy="2493637"/>
          </a:xfrm>
        </p:grpSpPr>
        <p:sp>
          <p:nvSpPr>
            <p:cNvPr id="13" name="Shape">
              <a:extLst>
                <a:ext uri="{FF2B5EF4-FFF2-40B4-BE49-F238E27FC236}">
                  <a16:creationId xmlns="" xmlns:a16="http://schemas.microsoft.com/office/drawing/2014/main" id="{668510A5-3B8E-4D7B-B719-B5088316D307}"/>
                </a:ext>
              </a:extLst>
            </p:cNvPr>
            <p:cNvSpPr/>
            <p:nvPr/>
          </p:nvSpPr>
          <p:spPr>
            <a:xfrm rot="10800000">
              <a:off x="9272129" y="968503"/>
              <a:ext cx="4487660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5" name="Shape">
              <a:extLst>
                <a:ext uri="{FF2B5EF4-FFF2-40B4-BE49-F238E27FC236}">
                  <a16:creationId xmlns="" xmlns:a16="http://schemas.microsoft.com/office/drawing/2014/main" id="{8B334897-A55A-4480-AC8F-2BC87D67C5EB}"/>
                </a:ext>
              </a:extLst>
            </p:cNvPr>
            <p:cNvSpPr/>
            <p:nvPr/>
          </p:nvSpPr>
          <p:spPr>
            <a:xfrm rot="10800000">
              <a:off x="0" y="0"/>
              <a:ext cx="7202672" cy="152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7" name="Shape">
              <a:extLst>
                <a:ext uri="{FF2B5EF4-FFF2-40B4-BE49-F238E27FC236}">
                  <a16:creationId xmlns="" xmlns:a16="http://schemas.microsoft.com/office/drawing/2014/main" id="{3C46377B-B410-4BBD-A52A-5C2563D4ABF8}"/>
                </a:ext>
              </a:extLst>
            </p:cNvPr>
            <p:cNvSpPr/>
            <p:nvPr/>
          </p:nvSpPr>
          <p:spPr>
            <a:xfrm rot="10800000">
              <a:off x="4486522" y="968503"/>
              <a:ext cx="7202669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20" name="Shape">
              <a:extLst>
                <a:ext uri="{FF2B5EF4-FFF2-40B4-BE49-F238E27FC236}">
                  <a16:creationId xmlns="" xmlns:a16="http://schemas.microsoft.com/office/drawing/2014/main" id="{2FE7BEC6-90F3-4CD5-A228-A754DAA76C23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7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  <p:grpSp>
        <p:nvGrpSpPr>
          <p:cNvPr id="21" name="Group">
            <a:extLst>
              <a:ext uri="{FF2B5EF4-FFF2-40B4-BE49-F238E27FC236}">
                <a16:creationId xmlns="" xmlns:a16="http://schemas.microsoft.com/office/drawing/2014/main" id="{C14D9182-1A1B-4BA7-B9AF-F1ED1AEDB607}"/>
              </a:ext>
            </a:extLst>
          </p:cNvPr>
          <p:cNvGrpSpPr/>
          <p:nvPr/>
        </p:nvGrpSpPr>
        <p:grpSpPr>
          <a:xfrm rot="10800000">
            <a:off x="-46402" y="344201"/>
            <a:ext cx="2692681" cy="684283"/>
            <a:chOff x="1047061" y="0"/>
            <a:chExt cx="9812554" cy="2493635"/>
          </a:xfrm>
        </p:grpSpPr>
        <p:sp>
          <p:nvSpPr>
            <p:cNvPr id="22" name="Shape">
              <a:extLst>
                <a:ext uri="{FF2B5EF4-FFF2-40B4-BE49-F238E27FC236}">
                  <a16:creationId xmlns="" xmlns:a16="http://schemas.microsoft.com/office/drawing/2014/main" id="{8962ED96-BC25-4337-B36C-B3CCC6B0260D}"/>
                </a:ext>
              </a:extLst>
            </p:cNvPr>
            <p:cNvSpPr/>
            <p:nvPr/>
          </p:nvSpPr>
          <p:spPr>
            <a:xfrm rot="10800000">
              <a:off x="1047061" y="0"/>
              <a:ext cx="615561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23" name="Shape">
              <a:extLst>
                <a:ext uri="{FF2B5EF4-FFF2-40B4-BE49-F238E27FC236}">
                  <a16:creationId xmlns="" xmlns:a16="http://schemas.microsoft.com/office/drawing/2014/main" id="{CDB073B0-2977-4F21-A60A-2BE409DFEF51}"/>
                </a:ext>
              </a:extLst>
            </p:cNvPr>
            <p:cNvSpPr/>
            <p:nvPr/>
          </p:nvSpPr>
          <p:spPr>
            <a:xfrm rot="10800000">
              <a:off x="4486528" y="968505"/>
              <a:ext cx="478674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24" name="Shape">
              <a:extLst>
                <a:ext uri="{FF2B5EF4-FFF2-40B4-BE49-F238E27FC236}">
                  <a16:creationId xmlns="" xmlns:a16="http://schemas.microsoft.com/office/drawing/2014/main" id="{F698BCFA-0BAC-43A3-AB53-5EF8976929E6}"/>
                </a:ext>
              </a:extLst>
            </p:cNvPr>
            <p:cNvSpPr/>
            <p:nvPr/>
          </p:nvSpPr>
          <p:spPr>
            <a:xfrm rot="10800000">
              <a:off x="9272135" y="968505"/>
              <a:ext cx="1587480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51BBA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25" name="Shape">
              <a:extLst>
                <a:ext uri="{FF2B5EF4-FFF2-40B4-BE49-F238E27FC236}">
                  <a16:creationId xmlns="" xmlns:a16="http://schemas.microsoft.com/office/drawing/2014/main" id="{EFB53B3A-3982-4875-A2E1-1466D46D1485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5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1A8A12A-BCE8-4130-A77C-3F45D684A594}"/>
              </a:ext>
            </a:extLst>
          </p:cNvPr>
          <p:cNvSpPr/>
          <p:nvPr/>
        </p:nvSpPr>
        <p:spPr>
          <a:xfrm>
            <a:off x="251926" y="1092289"/>
            <a:ext cx="1159432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E-marketplace</a:t>
            </a:r>
            <a:r>
              <a:rPr lang="en-US" sz="2800" dirty="0" smtClean="0"/>
              <a:t> </a:t>
            </a:r>
            <a:r>
              <a:rPr lang="en-US" sz="2800" dirty="0" err="1" smtClean="0"/>
              <a:t>Pengadaan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/</a:t>
            </a:r>
            <a:r>
              <a:rPr lang="en-US" sz="2800" dirty="0" err="1" smtClean="0"/>
              <a:t>Jasa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pasar</a:t>
            </a:r>
            <a:r>
              <a:rPr lang="en-US" sz="2800" dirty="0" smtClean="0"/>
              <a:t> </a:t>
            </a:r>
            <a:r>
              <a:rPr lang="en-US" sz="2800" dirty="0" err="1" smtClean="0"/>
              <a:t>elektronik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disediakan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memenuhi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pengadaan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/</a:t>
            </a:r>
            <a:r>
              <a:rPr lang="en-US" sz="2800" dirty="0" err="1" smtClean="0"/>
              <a:t>jasa</a:t>
            </a:r>
            <a:r>
              <a:rPr lang="en-US" sz="2800" dirty="0" smtClean="0"/>
              <a:t> </a:t>
            </a:r>
            <a:r>
              <a:rPr lang="en-US" sz="2800" dirty="0" err="1" smtClean="0"/>
              <a:t>pemerintah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LKPP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kewenangan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mengembangkan</a:t>
            </a:r>
            <a:r>
              <a:rPr lang="en-US" sz="2800" dirty="0" smtClean="0"/>
              <a:t>, </a:t>
            </a:r>
            <a:r>
              <a:rPr lang="en-US" sz="2800" dirty="0" err="1" smtClean="0"/>
              <a:t>membina</a:t>
            </a:r>
            <a:r>
              <a:rPr lang="en-US" sz="2800" dirty="0" smtClean="0"/>
              <a:t>, </a:t>
            </a:r>
            <a:r>
              <a:rPr lang="en-US" sz="2800" dirty="0" err="1" smtClean="0"/>
              <a:t>mengelola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mengawasi</a:t>
            </a:r>
            <a:r>
              <a:rPr lang="en-US" sz="2800" dirty="0" smtClean="0"/>
              <a:t> </a:t>
            </a:r>
            <a:r>
              <a:rPr lang="en-US" sz="2800" dirty="0" err="1" smtClean="0"/>
              <a:t>penyelenggaraan</a:t>
            </a:r>
            <a:r>
              <a:rPr lang="en-US" sz="2800" dirty="0" smtClean="0"/>
              <a:t> </a:t>
            </a:r>
            <a:r>
              <a:rPr lang="en-US" sz="2800" i="1" dirty="0" smtClean="0"/>
              <a:t>E-marketplace</a:t>
            </a:r>
            <a:r>
              <a:rPr lang="en-US" sz="2800" dirty="0" smtClean="0"/>
              <a:t> </a:t>
            </a:r>
            <a:r>
              <a:rPr lang="en-US" sz="2800" dirty="0" err="1" smtClean="0"/>
              <a:t>Pengadaan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/</a:t>
            </a:r>
            <a:r>
              <a:rPr lang="en-US" sz="2800" dirty="0" err="1" smtClean="0"/>
              <a:t>Jasa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rangka</a:t>
            </a:r>
            <a:r>
              <a:rPr lang="en-US" sz="2800" dirty="0" smtClean="0"/>
              <a:t> </a:t>
            </a:r>
            <a:r>
              <a:rPr lang="en-US" sz="2800" dirty="0" err="1" smtClean="0"/>
              <a:t>pengnembangan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pengelolaan</a:t>
            </a:r>
            <a:r>
              <a:rPr lang="en-US" sz="2800" dirty="0" smtClean="0"/>
              <a:t> E-marketplace </a:t>
            </a:r>
            <a:r>
              <a:rPr lang="en-US" sz="2800" dirty="0" err="1" smtClean="0"/>
              <a:t>Pengadaan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/</a:t>
            </a:r>
            <a:r>
              <a:rPr lang="en-US" sz="2800" dirty="0" err="1" smtClean="0"/>
              <a:t>Jasa</a:t>
            </a:r>
            <a:r>
              <a:rPr lang="en-US" sz="2800" dirty="0" smtClean="0"/>
              <a:t>, LKPP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bekerjasama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UKPBJ/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Pelaku</a:t>
            </a:r>
            <a:r>
              <a:rPr lang="en-US" sz="2800" dirty="0" smtClean="0"/>
              <a:t> Usaha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rangka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r>
              <a:rPr lang="en-US" sz="2800" dirty="0" smtClean="0"/>
              <a:t> </a:t>
            </a:r>
            <a:r>
              <a:rPr lang="en-US" sz="2800" i="1" dirty="0" smtClean="0"/>
              <a:t>E-marketplace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dimaksud</a:t>
            </a:r>
            <a:r>
              <a:rPr lang="en-US" sz="2800" dirty="0" smtClean="0"/>
              <a:t> LKPP </a:t>
            </a:r>
            <a:r>
              <a:rPr lang="en-US" sz="2800" dirty="0" err="1" smtClean="0"/>
              <a:t>menyusun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menetapkan</a:t>
            </a:r>
            <a:r>
              <a:rPr lang="en-US" sz="2800" dirty="0" smtClean="0"/>
              <a:t> </a:t>
            </a:r>
            <a:r>
              <a:rPr lang="en-US" sz="2800" dirty="0" err="1" smtClean="0"/>
              <a:t>peta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r>
              <a:rPr lang="en-US" sz="2800" dirty="0" smtClean="0"/>
              <a:t> </a:t>
            </a:r>
            <a:r>
              <a:rPr lang="en-US" sz="2800" i="1" dirty="0" smtClean="0"/>
              <a:t>E-marketplace </a:t>
            </a:r>
            <a:r>
              <a:rPr lang="en-US" sz="2800" dirty="0" err="1" smtClean="0"/>
              <a:t>Pengadaan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/</a:t>
            </a:r>
            <a:r>
              <a:rPr lang="en-US" sz="2800" dirty="0" err="1" smtClean="0"/>
              <a:t>Jasa</a:t>
            </a:r>
            <a:endParaRPr lang="en-US" sz="2800" dirty="0"/>
          </a:p>
          <a:p>
            <a:r>
              <a:rPr lang="en-ID" dirty="0"/>
              <a:t>		   </a:t>
            </a:r>
          </a:p>
        </p:txBody>
      </p:sp>
    </p:spTree>
    <p:extLst>
      <p:ext uri="{BB962C8B-B14F-4D97-AF65-F5344CB8AC3E}">
        <p14:creationId xmlns:p14="http://schemas.microsoft.com/office/powerpoint/2010/main" val="31174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29" y="0"/>
            <a:ext cx="10515600" cy="1325563"/>
          </a:xfrm>
        </p:spPr>
        <p:txBody>
          <a:bodyPr/>
          <a:lstStyle/>
          <a:p>
            <a:r>
              <a:rPr lang="en-US" dirty="0" smtClean="0"/>
              <a:t>E-Marketplace </a:t>
            </a:r>
            <a:r>
              <a:rPr lang="en-US" dirty="0" err="1" smtClean="0"/>
              <a:t>Belanja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1" y="996017"/>
            <a:ext cx="9856417" cy="5545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87729" y="996017"/>
            <a:ext cx="1694809" cy="537361"/>
          </a:xfrm>
          <a:prstGeom prst="rect">
            <a:avLst/>
          </a:prstGeom>
          <a:solidFill>
            <a:schemeClr val="accent2"/>
          </a:solidFill>
          <a:ln w="19050" cap="rnd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rtlCol="0" anchor="ctr">
            <a:noAutofit/>
          </a:bodyPr>
          <a:lstStyle/>
          <a:p>
            <a:pPr algn="ctr" defTabSz="533400">
              <a:lnSpc>
                <a:spcPct val="90000"/>
              </a:lnSpc>
              <a:spcBef>
                <a:spcPts val="700"/>
              </a:spcBef>
            </a:pPr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B3ED675-9C4F-460B-BA18-A679166B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r>
              <a:rPr lang="en-ID"/>
              <a:t/>
            </a:r>
            <a:br>
              <a:rPr lang="en-ID"/>
            </a:br>
            <a:r>
              <a:rPr lang="en-ID"/>
              <a:t>11 E-MARKETPLACE</a:t>
            </a:r>
            <a:endParaRPr lang="en-ID" dirty="0"/>
          </a:p>
        </p:txBody>
      </p:sp>
      <p:sp>
        <p:nvSpPr>
          <p:cNvPr id="6" name="Rectangle 5"/>
          <p:cNvSpPr/>
          <p:nvPr/>
        </p:nvSpPr>
        <p:spPr>
          <a:xfrm>
            <a:off x="2705939" y="314801"/>
            <a:ext cx="66862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andara" panose="020E0502030303020204" pitchFamily="34" charset="0"/>
                <a:ea typeface="Bernard MT Condensed" charset="0"/>
                <a:cs typeface="Bernard MT Condensed" charset="0"/>
              </a:rPr>
              <a:t>MANFAAT BELANJA LANGSUNG </a:t>
            </a:r>
          </a:p>
          <a:p>
            <a:pPr algn="ctr"/>
            <a:r>
              <a:rPr lang="en-US" sz="2800" b="1" dirty="0" smtClean="0">
                <a:latin typeface="Candara" panose="020E0502030303020204" pitchFamily="34" charset="0"/>
                <a:ea typeface="Bernard MT Condensed" charset="0"/>
                <a:cs typeface="Bernard MT Condensed" charset="0"/>
              </a:rPr>
              <a:t>SECARA ONLINE</a:t>
            </a:r>
            <a:endParaRPr lang="en-US" sz="2800" b="1" dirty="0">
              <a:latin typeface="Candara" panose="020E0502030303020204" pitchFamily="34" charset="0"/>
              <a:ea typeface="Bernard MT Condensed" charset="0"/>
              <a:cs typeface="Bernard MT Condensed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32267372"/>
              </p:ext>
            </p:extLst>
          </p:nvPr>
        </p:nvGraphicFramePr>
        <p:xfrm>
          <a:off x="113630" y="1179095"/>
          <a:ext cx="8128000" cy="5103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74616170"/>
              </p:ext>
            </p:extLst>
          </p:nvPr>
        </p:nvGraphicFramePr>
        <p:xfrm>
          <a:off x="8077870" y="1592980"/>
          <a:ext cx="4000500" cy="388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1" name="Group">
            <a:extLst>
              <a:ext uri="{FF2B5EF4-FFF2-40B4-BE49-F238E27FC236}">
                <a16:creationId xmlns="" xmlns:a16="http://schemas.microsoft.com/office/drawing/2014/main" id="{FA554B2A-0007-4FFA-B927-8F18AE14B73E}"/>
              </a:ext>
            </a:extLst>
          </p:cNvPr>
          <p:cNvGrpSpPr/>
          <p:nvPr/>
        </p:nvGrpSpPr>
        <p:grpSpPr>
          <a:xfrm>
            <a:off x="9545720" y="577088"/>
            <a:ext cx="2673100" cy="707887"/>
            <a:chOff x="0" y="0"/>
            <a:chExt cx="13759789" cy="2493637"/>
          </a:xfrm>
        </p:grpSpPr>
        <p:sp>
          <p:nvSpPr>
            <p:cNvPr id="13" name="Shape">
              <a:extLst>
                <a:ext uri="{FF2B5EF4-FFF2-40B4-BE49-F238E27FC236}">
                  <a16:creationId xmlns="" xmlns:a16="http://schemas.microsoft.com/office/drawing/2014/main" id="{668510A5-3B8E-4D7B-B719-B5088316D307}"/>
                </a:ext>
              </a:extLst>
            </p:cNvPr>
            <p:cNvSpPr/>
            <p:nvPr/>
          </p:nvSpPr>
          <p:spPr>
            <a:xfrm rot="10800000">
              <a:off x="9272129" y="968503"/>
              <a:ext cx="4487660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5" name="Shape">
              <a:extLst>
                <a:ext uri="{FF2B5EF4-FFF2-40B4-BE49-F238E27FC236}">
                  <a16:creationId xmlns="" xmlns:a16="http://schemas.microsoft.com/office/drawing/2014/main" id="{8B334897-A55A-4480-AC8F-2BC87D67C5EB}"/>
                </a:ext>
              </a:extLst>
            </p:cNvPr>
            <p:cNvSpPr/>
            <p:nvPr/>
          </p:nvSpPr>
          <p:spPr>
            <a:xfrm rot="10800000">
              <a:off x="0" y="0"/>
              <a:ext cx="7202672" cy="152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7" name="Shape">
              <a:extLst>
                <a:ext uri="{FF2B5EF4-FFF2-40B4-BE49-F238E27FC236}">
                  <a16:creationId xmlns="" xmlns:a16="http://schemas.microsoft.com/office/drawing/2014/main" id="{3C46377B-B410-4BBD-A52A-5C2563D4ABF8}"/>
                </a:ext>
              </a:extLst>
            </p:cNvPr>
            <p:cNvSpPr/>
            <p:nvPr/>
          </p:nvSpPr>
          <p:spPr>
            <a:xfrm rot="10800000">
              <a:off x="4486522" y="968503"/>
              <a:ext cx="7202669" cy="15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20" name="Shape">
              <a:extLst>
                <a:ext uri="{FF2B5EF4-FFF2-40B4-BE49-F238E27FC236}">
                  <a16:creationId xmlns="" xmlns:a16="http://schemas.microsoft.com/office/drawing/2014/main" id="{2FE7BEC6-90F3-4CD5-A228-A754DAA76C23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7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  <p:grpSp>
        <p:nvGrpSpPr>
          <p:cNvPr id="21" name="Group">
            <a:extLst>
              <a:ext uri="{FF2B5EF4-FFF2-40B4-BE49-F238E27FC236}">
                <a16:creationId xmlns="" xmlns:a16="http://schemas.microsoft.com/office/drawing/2014/main" id="{C14D9182-1A1B-4BA7-B9AF-F1ED1AEDB607}"/>
              </a:ext>
            </a:extLst>
          </p:cNvPr>
          <p:cNvGrpSpPr/>
          <p:nvPr/>
        </p:nvGrpSpPr>
        <p:grpSpPr>
          <a:xfrm rot="10800000">
            <a:off x="-46402" y="344201"/>
            <a:ext cx="2692681" cy="684283"/>
            <a:chOff x="1047061" y="0"/>
            <a:chExt cx="9812554" cy="2493635"/>
          </a:xfrm>
        </p:grpSpPr>
        <p:sp>
          <p:nvSpPr>
            <p:cNvPr id="22" name="Shape">
              <a:extLst>
                <a:ext uri="{FF2B5EF4-FFF2-40B4-BE49-F238E27FC236}">
                  <a16:creationId xmlns="" xmlns:a16="http://schemas.microsoft.com/office/drawing/2014/main" id="{8962ED96-BC25-4337-B36C-B3CCC6B0260D}"/>
                </a:ext>
              </a:extLst>
            </p:cNvPr>
            <p:cNvSpPr/>
            <p:nvPr/>
          </p:nvSpPr>
          <p:spPr>
            <a:xfrm rot="10800000">
              <a:off x="1047061" y="0"/>
              <a:ext cx="615561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7" y="21600"/>
                  </a:moveTo>
                  <a:lnTo>
                    <a:pt x="21600" y="0"/>
                  </a:lnTo>
                  <a:lnTo>
                    <a:pt x="2003" y="0"/>
                  </a:lnTo>
                  <a:lnTo>
                    <a:pt x="0" y="21600"/>
                  </a:lnTo>
                  <a:cubicBezTo>
                    <a:pt x="0" y="21600"/>
                    <a:pt x="19597" y="21600"/>
                    <a:pt x="19597" y="21600"/>
                  </a:cubicBezTo>
                  <a:close/>
                </a:path>
              </a:pathLst>
            </a:custGeom>
            <a:gradFill flip="none" rotWithShape="1">
              <a:gsLst>
                <a:gs pos="9154">
                  <a:srgbClr val="00B0F0"/>
                </a:gs>
                <a:gs pos="90927">
                  <a:srgbClr val="F0F0F0"/>
                </a:gs>
              </a:gsLst>
              <a:lin ang="20440658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23" name="Shape">
              <a:extLst>
                <a:ext uri="{FF2B5EF4-FFF2-40B4-BE49-F238E27FC236}">
                  <a16:creationId xmlns="" xmlns:a16="http://schemas.microsoft.com/office/drawing/2014/main" id="{CDB073B0-2977-4F21-A60A-2BE409DFEF51}"/>
                </a:ext>
              </a:extLst>
            </p:cNvPr>
            <p:cNvSpPr/>
            <p:nvPr/>
          </p:nvSpPr>
          <p:spPr>
            <a:xfrm rot="10800000">
              <a:off x="4486528" y="968505"/>
              <a:ext cx="4786742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18586" y="21600"/>
                    <a:pt x="18586" y="2160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24" name="Shape">
              <a:extLst>
                <a:ext uri="{FF2B5EF4-FFF2-40B4-BE49-F238E27FC236}">
                  <a16:creationId xmlns="" xmlns:a16="http://schemas.microsoft.com/office/drawing/2014/main" id="{F698BCFA-0BAC-43A3-AB53-5EF8976929E6}"/>
                </a:ext>
              </a:extLst>
            </p:cNvPr>
            <p:cNvSpPr/>
            <p:nvPr/>
          </p:nvSpPr>
          <p:spPr>
            <a:xfrm rot="10800000">
              <a:off x="9272135" y="968505"/>
              <a:ext cx="1587480" cy="15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51BBA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25" name="Shape">
              <a:extLst>
                <a:ext uri="{FF2B5EF4-FFF2-40B4-BE49-F238E27FC236}">
                  <a16:creationId xmlns="" xmlns:a16="http://schemas.microsoft.com/office/drawing/2014/main" id="{EFB53B3A-3982-4875-A2E1-1466D46D1485}"/>
                </a:ext>
              </a:extLst>
            </p:cNvPr>
            <p:cNvSpPr/>
            <p:nvPr/>
          </p:nvSpPr>
          <p:spPr>
            <a:xfrm rot="10800000">
              <a:off x="5165469" y="48"/>
              <a:ext cx="2037203" cy="97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523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02060">
                <a:alpha val="5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</p:spTree>
    <p:extLst>
      <p:ext uri="{BB962C8B-B14F-4D97-AF65-F5344CB8AC3E}">
        <p14:creationId xmlns:p14="http://schemas.microsoft.com/office/powerpoint/2010/main" val="7412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 w="19050" cap="rnd">
          <a:solidFill>
            <a:srgbClr val="FFFFFF"/>
          </a:solidFill>
          <a:prstDash val="solid"/>
          <a:round/>
        </a:ln>
        <a:effectLst/>
      </a:spPr>
      <a:bodyPr wrap="square" lIns="45719" tIns="45719" rIns="45719" bIns="45719" numCol="1" anchor="ctr">
        <a:noAutofit/>
      </a:bodyPr>
      <a:lstStyle>
        <a:defPPr algn="ctr" defTabSz="533400">
          <a:lnSpc>
            <a:spcPct val="90000"/>
          </a:lnSpc>
          <a:spcBef>
            <a:spcPts val="700"/>
          </a:spcBef>
          <a:defRPr>
            <a:solidFill>
              <a:srgbClr val="FFFFFF"/>
            </a:solidFill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Face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8525</TotalTime>
  <Words>1283</Words>
  <Application>Microsoft Office PowerPoint</Application>
  <PresentationFormat>Custom</PresentationFormat>
  <Paragraphs>196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ARAH KEBIJAKAN PENGADAAN NASIONAL </vt:lpstr>
      <vt:lpstr>PowerPoint Presentation</vt:lpstr>
      <vt:lpstr>PowerPoint Presentation</vt:lpstr>
      <vt:lpstr>PowerPoint Presentation</vt:lpstr>
      <vt:lpstr>PowerPoint Presentation</vt:lpstr>
      <vt:lpstr>PENGATURAN BARU 11 E-MARKETPLACE</vt:lpstr>
      <vt:lpstr>E-Marketplace Belanja Langsung</vt:lpstr>
      <vt:lpstr>PENGATURAN BARU 11 E-MARKETPLACE</vt:lpstr>
      <vt:lpstr>PowerPoint Presentation</vt:lpstr>
      <vt:lpstr>PowerPoint Presentation</vt:lpstr>
      <vt:lpstr>PowerPoint Presentation</vt:lpstr>
      <vt:lpstr>Proses Penerapan e-marketplace</vt:lpstr>
      <vt:lpstr>Kajian dan Evaluasi Usulan</vt:lpstr>
      <vt:lpstr>SIPLaH</vt:lpstr>
      <vt:lpstr>PROSES SIPLaH</vt:lpstr>
      <vt:lpstr>Pasar Elektronik PaDi</vt:lpstr>
      <vt:lpstr>Pasar Elektronik SIPLaH</vt:lpstr>
      <vt:lpstr>Pasar Elektronik Mbizmarket</vt:lpstr>
      <vt:lpstr>Pasar Elektronik e-Order</vt:lpstr>
      <vt:lpstr>JATENG: SK Untuk Tim Katalog Dan Marketplace PERGUB: Tentang Pengadaan Melalui Katalog Dan marketplace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Penyelenggaraan Katalog Elektronik Lokal &amp; Katalog Elektronik Sektoral</dc:title>
  <dc:creator>Rezki Saputra</dc:creator>
  <cp:lastModifiedBy>naina</cp:lastModifiedBy>
  <cp:revision>305</cp:revision>
  <dcterms:modified xsi:type="dcterms:W3CDTF">2021-03-17T11:47:52Z</dcterms:modified>
</cp:coreProperties>
</file>