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DE9ED-1939-4555-82DB-624D1DC70241}" type="datetimeFigureOut">
              <a:rPr lang="id-ID" smtClean="0"/>
              <a:t>19/07/2021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DF4CE-8BEB-4D6B-B64D-64DC13742BF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75496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FDE9ED-1939-4555-82DB-624D1DC70241}" type="datetimeFigureOut">
              <a:rPr lang="id-ID" smtClean="0"/>
              <a:t>19/07/2021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DF4CE-8BEB-4D6B-B64D-64DC13742BF9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34499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435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387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264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984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114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452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462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708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020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015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260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653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149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592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2953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756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3378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5721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3600" smtClean="0">
                <a:latin typeface="Bebas Neue" panose="00000500000000000000" pitchFamily="2" charset="0"/>
              </a:rPr>
              <a:t>KERJASAMA BLANGKON JATENG</a:t>
            </a:r>
            <a:r>
              <a:rPr lang="en-US" sz="3600" smtClean="0">
                <a:latin typeface="Bebas Neue" panose="00000500000000000000" pitchFamily="2" charset="0"/>
              </a:rPr>
              <a:t> DENGAN MBIZ</a:t>
            </a:r>
            <a:endParaRPr lang="id-ID" sz="3600" dirty="0">
              <a:latin typeface="Bebas Neue" panose="00000500000000000000" pitchFamily="2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346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Bebas Neue" panose="00000500000000000000" pitchFamily="2" charset="0"/>
              </a:rPr>
              <a:t>Tujuan Program Blangkon Jateng</a:t>
            </a:r>
            <a:endParaRPr lang="id-ID" dirty="0">
              <a:latin typeface="Bebas Neue" panose="00000500000000000000" pitchFamily="2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889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73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371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smtClean="0">
                <a:latin typeface="Bebas Neue" panose="00000500000000000000" pitchFamily="2" charset="0"/>
              </a:rPr>
              <a:t>MENGADAKAN PELATIHAN PENYEDIA UMKK </a:t>
            </a:r>
            <a:br>
              <a:rPr lang="id-ID" smtClean="0">
                <a:latin typeface="Bebas Neue" panose="00000500000000000000" pitchFamily="2" charset="0"/>
              </a:rPr>
            </a:br>
            <a:r>
              <a:rPr lang="id-ID" smtClean="0">
                <a:latin typeface="Bebas Neue" panose="00000500000000000000" pitchFamily="2" charset="0"/>
              </a:rPr>
              <a:t>(USAHA MIKRO, KECIL DAN KOPERASI)</a:t>
            </a:r>
            <a:endParaRPr lang="id-ID" dirty="0">
              <a:latin typeface="Bebas Neue" panose="00000500000000000000" pitchFamily="2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47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48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997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>
                <a:latin typeface="Bebas Neue" panose="00000500000000000000" pitchFamily="2" charset="0"/>
              </a:rPr>
              <a:t>Sebaran</a:t>
            </a:r>
            <a:br>
              <a:rPr lang="id-ID" smtClean="0">
                <a:latin typeface="Bebas Neue" panose="00000500000000000000" pitchFamily="2" charset="0"/>
              </a:rPr>
            </a:br>
            <a:r>
              <a:rPr lang="id-ID" smtClean="0">
                <a:latin typeface="Bebas Neue" panose="00000500000000000000" pitchFamily="2" charset="0"/>
              </a:rPr>
              <a:t>penyedia yang </a:t>
            </a:r>
            <a:br>
              <a:rPr lang="id-ID" smtClean="0">
                <a:latin typeface="Bebas Neue" panose="00000500000000000000" pitchFamily="2" charset="0"/>
              </a:rPr>
            </a:br>
            <a:r>
              <a:rPr lang="id-ID" smtClean="0">
                <a:latin typeface="Bebas Neue" panose="00000500000000000000" pitchFamily="2" charset="0"/>
              </a:rPr>
              <a:t>terdaftar program</a:t>
            </a:r>
            <a:br>
              <a:rPr lang="id-ID" smtClean="0">
                <a:latin typeface="Bebas Neue" panose="00000500000000000000" pitchFamily="2" charset="0"/>
              </a:rPr>
            </a:br>
            <a:r>
              <a:rPr lang="id-ID" smtClean="0">
                <a:latin typeface="Bebas Neue" panose="00000500000000000000" pitchFamily="2" charset="0"/>
              </a:rPr>
              <a:t>blangkon jateng</a:t>
            </a:r>
            <a:endParaRPr lang="id-ID" dirty="0">
              <a:latin typeface="Bebas Neue" panose="00000500000000000000" pitchFamily="2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1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110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556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5228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>
                <a:latin typeface="Bebas Neue" panose="00000500000000000000" pitchFamily="2" charset="0"/>
              </a:rPr>
              <a:t>transaksi yang telah dilakukan sampai saat ini</a:t>
            </a:r>
            <a:endParaRPr lang="id-ID" dirty="0">
              <a:latin typeface="Bebas Neue" panose="00000500000000000000" pitchFamily="2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729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9318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mtClean="0">
                <a:latin typeface="Bebas Neue" panose="00000500000000000000" pitchFamily="2" charset="0"/>
              </a:rPr>
              <a:t>Metode pembayaran dalam program blangkon jateng</a:t>
            </a:r>
            <a:endParaRPr lang="id-ID" dirty="0">
              <a:latin typeface="Bebas Neue" panose="00000500000000000000" pitchFamily="2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676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691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764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269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364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274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5960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765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sz="5400" b="1" smtClean="0">
                <a:solidFill>
                  <a:srgbClr val="C00000"/>
                </a:solidFill>
                <a:latin typeface="Bebas Neue" panose="00000500000000000000" pitchFamily="2" charset="0"/>
              </a:rPr>
              <a:t>USAHA MIKRO KECIL &amp; KOPERASI</a:t>
            </a:r>
            <a:br>
              <a:rPr lang="fi-FI" sz="5400" b="1" smtClean="0">
                <a:solidFill>
                  <a:srgbClr val="C00000"/>
                </a:solidFill>
                <a:latin typeface="Bebas Neue" panose="00000500000000000000" pitchFamily="2" charset="0"/>
              </a:rPr>
            </a:br>
            <a:r>
              <a:rPr lang="fi-FI" sz="5400" b="1" smtClean="0">
                <a:solidFill>
                  <a:srgbClr val="C00000"/>
                </a:solidFill>
                <a:latin typeface="Bebas Neue" panose="00000500000000000000" pitchFamily="2" charset="0"/>
              </a:rPr>
              <a:t>(UMKK)</a:t>
            </a:r>
            <a:endParaRPr lang="fi-FI" sz="5400" b="1" dirty="0">
              <a:solidFill>
                <a:srgbClr val="C00000"/>
              </a:solidFill>
              <a:latin typeface="Bebas Neue" panose="00000500000000000000" pitchFamily="2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740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5795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6600" smtClean="0">
                <a:solidFill>
                  <a:schemeClr val="bg1"/>
                </a:solidFill>
                <a:latin typeface="Bebas Neue" panose="00000500000000000000" pitchFamily="2" charset="0"/>
              </a:rPr>
              <a:t>E-KATALOG  &amp;  E-PURCHASING</a:t>
            </a:r>
            <a:endParaRPr lang="id-ID" sz="6600" dirty="0">
              <a:solidFill>
                <a:schemeClr val="bg1"/>
              </a:solidFill>
              <a:latin typeface="Bebas Neue" panose="00000500000000000000" pitchFamily="2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4377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5400" smtClean="0">
                <a:solidFill>
                  <a:schemeClr val="bg1"/>
                </a:solidFill>
                <a:latin typeface="Bebas Neue" panose="00000500000000000000" pitchFamily="2" charset="0"/>
              </a:rPr>
              <a:t>MANFAAT E-KATALOG</a:t>
            </a:r>
            <a:endParaRPr lang="id-ID" sz="5400" dirty="0">
              <a:solidFill>
                <a:schemeClr val="bg1"/>
              </a:solidFill>
              <a:latin typeface="Bebas Neue" panose="00000500000000000000" pitchFamily="2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9309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3492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5400" smtClean="0">
                <a:solidFill>
                  <a:schemeClr val="bg1"/>
                </a:solidFill>
                <a:latin typeface="Bebas Neue" panose="00000500000000000000" pitchFamily="2" charset="0"/>
              </a:rPr>
              <a:t>KOMODITAS E-KATALOG LOKAL JAWA TENGAH</a:t>
            </a:r>
            <a:endParaRPr lang="id-ID" sz="5400" dirty="0">
              <a:solidFill>
                <a:schemeClr val="bg1"/>
              </a:solidFill>
              <a:latin typeface="Bebas Neue" panose="00000500000000000000" pitchFamily="2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5697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5400" smtClean="0">
                <a:solidFill>
                  <a:srgbClr val="C00000"/>
                </a:solidFill>
                <a:latin typeface="Bebas Neue" panose="00000500000000000000" pitchFamily="2" charset="0"/>
              </a:rPr>
              <a:t>TATA CARA E-PURCHASING  KAB./KOTA </a:t>
            </a:r>
            <a:br>
              <a:rPr lang="id-ID" sz="5400" smtClean="0">
                <a:solidFill>
                  <a:srgbClr val="C00000"/>
                </a:solidFill>
                <a:latin typeface="Bebas Neue" panose="00000500000000000000" pitchFamily="2" charset="0"/>
              </a:rPr>
            </a:br>
            <a:r>
              <a:rPr lang="id-ID" sz="5400" smtClean="0">
                <a:solidFill>
                  <a:srgbClr val="C00000"/>
                </a:solidFill>
                <a:latin typeface="Bebas Neue" panose="00000500000000000000" pitchFamily="2" charset="0"/>
              </a:rPr>
              <a:t>PADA E-KATALOG LOKAL JAWA TENGAH</a:t>
            </a:r>
            <a:endParaRPr lang="id-ID" sz="5400" dirty="0">
              <a:solidFill>
                <a:srgbClr val="C00000"/>
              </a:solidFill>
              <a:latin typeface="Bebas Neue" panose="00000500000000000000" pitchFamily="2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141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sz="3600" b="1" smtClean="0">
                <a:solidFill>
                  <a:schemeClr val="bg1"/>
                </a:solidFill>
                <a:latin typeface="Bebas Neue" panose="00000500000000000000" pitchFamily="2" charset="0"/>
              </a:rPr>
              <a:t>TATA CARA APABILA KAB./KOTA AKAN MENGADAKAN</a:t>
            </a:r>
            <a:br>
              <a:rPr lang="nn-NO" sz="3600" b="1" smtClean="0">
                <a:solidFill>
                  <a:schemeClr val="bg1"/>
                </a:solidFill>
                <a:latin typeface="Bebas Neue" panose="00000500000000000000" pitchFamily="2" charset="0"/>
              </a:rPr>
            </a:br>
            <a:r>
              <a:rPr lang="nn-NO" sz="3600" b="1" smtClean="0">
                <a:solidFill>
                  <a:schemeClr val="bg1"/>
                </a:solidFill>
                <a:latin typeface="Bebas Neue" panose="00000500000000000000" pitchFamily="2" charset="0"/>
              </a:rPr>
              <a:t>E-KATALOG LOKAL MANDIRI</a:t>
            </a:r>
            <a:endParaRPr lang="nn-NO" sz="3600" b="1" dirty="0">
              <a:solidFill>
                <a:schemeClr val="bg1"/>
              </a:solidFill>
              <a:latin typeface="Bebas Neue" panose="00000500000000000000" pitchFamily="2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16714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5400" smtClean="0">
                <a:solidFill>
                  <a:schemeClr val="bg1"/>
                </a:solidFill>
                <a:latin typeface="Bebas Neue" panose="00000500000000000000" pitchFamily="2" charset="0"/>
              </a:rPr>
              <a:t>REKOMENDASI</a:t>
            </a:r>
            <a:endParaRPr lang="id-ID" sz="5400" dirty="0">
              <a:solidFill>
                <a:schemeClr val="bg1"/>
              </a:solidFill>
              <a:latin typeface="Bebas Neue" panose="00000500000000000000" pitchFamily="2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0407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5400" smtClean="0">
                <a:solidFill>
                  <a:srgbClr val="C00000"/>
                </a:solidFill>
                <a:latin typeface="Bebas Neue" panose="00000500000000000000" pitchFamily="2" charset="0"/>
              </a:rPr>
              <a:t>KOMODITAS YANG BERPOTENSI MASUK PADA E-KATALOG LOKAL</a:t>
            </a:r>
            <a:endParaRPr lang="id-ID" sz="5400" dirty="0">
              <a:solidFill>
                <a:srgbClr val="C00000"/>
              </a:solidFill>
              <a:latin typeface="Bebas Neue" panose="00000500000000000000" pitchFamily="2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154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sz="6000" b="1" smtClean="0">
                <a:solidFill>
                  <a:schemeClr val="bg1"/>
                </a:solidFill>
                <a:latin typeface="Bebas Neue" panose="00000500000000000000" pitchFamily="2" charset="0"/>
              </a:rPr>
              <a:t>Terima Kasih</a:t>
            </a:r>
            <a:endParaRPr lang="ru-RU" sz="6000" b="1" dirty="0">
              <a:solidFill>
                <a:schemeClr val="bg1"/>
              </a:solidFill>
              <a:latin typeface="Bebas Neue" panose="00000500000000000000" pitchFamily="2" charset="0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238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</Words>
  <Application>Microsoft Office PowerPoint</Application>
  <PresentationFormat>Custom</PresentationFormat>
  <Paragraphs>15</Paragraphs>
  <Slides>50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KERJASAMA BLANGKON JATENG DENGAN MBIZ</vt:lpstr>
      <vt:lpstr>Tujuan Program Blangkon Jateng</vt:lpstr>
      <vt:lpstr>PowerPoint Presentation</vt:lpstr>
      <vt:lpstr>PowerPoint Presentation</vt:lpstr>
      <vt:lpstr>MENGADAKAN PELATIHAN PENYEDIA UMKK  (USAHA MIKRO, KECIL DAN KOPERASI)</vt:lpstr>
      <vt:lpstr>PowerPoint Presentation</vt:lpstr>
      <vt:lpstr>PowerPoint Presentation</vt:lpstr>
      <vt:lpstr>Sebaran penyedia yang  terdaftar program blangkon jateng</vt:lpstr>
      <vt:lpstr>PowerPoint Presentation</vt:lpstr>
      <vt:lpstr>PowerPoint Presentation</vt:lpstr>
      <vt:lpstr>PowerPoint Presentation</vt:lpstr>
      <vt:lpstr>transaksi yang telah dilakukan sampai saat ini</vt:lpstr>
      <vt:lpstr>PowerPoint Presentation</vt:lpstr>
      <vt:lpstr>Metode pembayaran dalam program blangkon jateng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USAHA MIKRO KECIL &amp; KOPERASI (UMKK)</vt:lpstr>
      <vt:lpstr>PowerPoint Presentation</vt:lpstr>
      <vt:lpstr>E-KATALOG  &amp;  E-PURCHASING</vt:lpstr>
      <vt:lpstr>MANFAAT E-KATALOG</vt:lpstr>
      <vt:lpstr>PowerPoint Presentation</vt:lpstr>
      <vt:lpstr>KOMODITAS E-KATALOG LOKAL JAWA TENGAH</vt:lpstr>
      <vt:lpstr>TATA CARA E-PURCHASING  KAB./KOTA  PADA E-KATALOG LOKAL JAWA TENGAH</vt:lpstr>
      <vt:lpstr>TATA CARA APABILA KAB./KOTA AKAN MENGADAKAN E-KATALOG LOKAL MANDIRI</vt:lpstr>
      <vt:lpstr>REKOMENDASI</vt:lpstr>
      <vt:lpstr>KOMODITAS YANG BERPOTENSI MASUK PADA E-KATALOG LOKAL</vt:lpstr>
      <vt:lpstr>Terima Kasih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</cp:revision>
  <dcterms:created xsi:type="dcterms:W3CDTF">2021-07-19T02:50:23Z</dcterms:created>
  <dcterms:modified xsi:type="dcterms:W3CDTF">2021-07-19T02:50:23Z</dcterms:modified>
</cp:coreProperties>
</file>