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3" r:id="rId5"/>
    <p:sldId id="284" r:id="rId6"/>
    <p:sldId id="285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0DC9-B2D0-451C-8D75-C935375929F1}" type="datetimeFigureOut">
              <a:rPr lang="id-ID" smtClean="0"/>
              <a:t>24/02/2022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6E9-A536-4D0C-B70E-DEABC2704D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90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29FC4-113A-4F52-964A-B0FCDC51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10F087-D5EF-4BAF-A9BC-A533BFE2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075B40-1580-46AE-8B52-03FCC592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561159-8E6A-49CD-88EA-ADE567FB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E768B6-B4D4-4D05-9647-1EFD5DAE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0DC9-B2D0-451C-8D75-C935375929F1}" type="datetimeFigureOut">
              <a:rPr lang="id-ID" smtClean="0"/>
              <a:t>24/02/2022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76E9-A536-4D0C-B70E-DEABC2704D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86" y="0"/>
            <a:ext cx="13387007" cy="3891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93" y="3455284"/>
            <a:ext cx="4029464" cy="2383541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2611315" y="3297116"/>
            <a:ext cx="404446" cy="677007"/>
          </a:xfrm>
          <a:prstGeom prst="downArrow">
            <a:avLst/>
          </a:prstGeom>
          <a:solidFill>
            <a:srgbClr val="E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1622383" y="4035669"/>
            <a:ext cx="3833446" cy="2321169"/>
          </a:xfrm>
          <a:prstGeom prst="flowChartProcess">
            <a:avLst/>
          </a:prstGeom>
          <a:solidFill>
            <a:srgbClr val="D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60" y="4035669"/>
            <a:ext cx="2495693" cy="1125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15" y="5161178"/>
            <a:ext cx="861539" cy="28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64" y="5205872"/>
            <a:ext cx="2726701" cy="9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45065 0.0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9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6000" b="1" smtClean="0">
                <a:solidFill>
                  <a:schemeClr val="bg1"/>
                </a:solidFill>
                <a:latin typeface="Bebas Neue" panose="00000500000000000000" pitchFamily="2" charset="0"/>
              </a:rPr>
              <a:t>Terima Kasih</a:t>
            </a:r>
            <a:endParaRPr lang="ru-RU" sz="6000" b="1" dirty="0">
              <a:solidFill>
                <a:schemeClr val="bg1"/>
              </a:solidFill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0"/>
            <a:ext cx="12216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000" y="75670"/>
            <a:ext cx="122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Rancangan perbaikan ekosistem </a:t>
            </a:r>
          </a:p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pengadaan barang dan jasa</a:t>
            </a:r>
            <a:endParaRPr lang="en-US" sz="4000" b="1" dirty="0">
              <a:solidFill>
                <a:srgbClr val="FF0066"/>
              </a:solidFill>
              <a:latin typeface="Bebas Neue" panose="00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" y="1333661"/>
            <a:ext cx="11853127" cy="4037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0"/>
            <a:ext cx="12216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000" y="75670"/>
            <a:ext cx="122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Rancangan perbaikan ekosistem </a:t>
            </a:r>
          </a:p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pengadaan barang dan jasa</a:t>
            </a:r>
            <a:endParaRPr lang="en-US" sz="4000" b="1" dirty="0">
              <a:solidFill>
                <a:srgbClr val="FF0066"/>
              </a:solidFill>
              <a:latin typeface="Bebas Neue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68760"/>
            <a:ext cx="10315546" cy="489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0"/>
            <a:ext cx="12216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000" y="75670"/>
            <a:ext cx="122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Rancangan perbaikan ekosistem </a:t>
            </a:r>
          </a:p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pengadaan barang dan jasa</a:t>
            </a:r>
            <a:endParaRPr lang="en-US" sz="4000" b="1" dirty="0">
              <a:solidFill>
                <a:srgbClr val="FF0066"/>
              </a:solidFill>
              <a:latin typeface="Bebas Neue" panose="000005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1464" y="1403137"/>
            <a:ext cx="9689234" cy="4432596"/>
            <a:chOff x="1559496" y="1372669"/>
            <a:chExt cx="8172450" cy="32956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96" y="1372669"/>
              <a:ext cx="8143875" cy="16859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96" y="3058594"/>
              <a:ext cx="8172450" cy="16097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0"/>
            <a:ext cx="12216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000" y="75670"/>
            <a:ext cx="122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Rancangan perbaikan ekosistem </a:t>
            </a:r>
          </a:p>
          <a:p>
            <a:pPr algn="ctr"/>
            <a:r>
              <a:rPr lang="id-ID" sz="4000" b="1" dirty="0" smtClean="0">
                <a:solidFill>
                  <a:srgbClr val="FF0066"/>
                </a:solidFill>
                <a:latin typeface="Bebas Neue" panose="00000500000000000000" pitchFamily="2" charset="0"/>
              </a:rPr>
              <a:t>pengadaan barang dan jasa</a:t>
            </a:r>
            <a:endParaRPr lang="en-US" sz="4000" b="1" dirty="0">
              <a:solidFill>
                <a:srgbClr val="FF0066"/>
              </a:solidFill>
              <a:latin typeface="Bebas Neue" panose="000005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" y="1700808"/>
            <a:ext cx="10456609" cy="4106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ebas Neue" panose="00000500000000000000" pitchFamily="2" charset="0"/>
              </a:rPr>
              <a:t>Tujuan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Custom</PresentationFormat>
  <Paragraphs>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Tujuan Program Blangkon Jateng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2022-02-23T17:41:24Z</dcterms:created>
  <dcterms:modified xsi:type="dcterms:W3CDTF">2022-02-24T01:28:06Z</dcterms:modified>
</cp:coreProperties>
</file>