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 showGuides="1">
      <p:cViewPr varScale="1">
        <p:scale>
          <a:sx n="103" d="100"/>
          <a:sy n="103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4171-5542-0B42-A0D2-C17F5A24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0056A-CC07-6F43-BA3E-C749D94A7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EDAF-0A98-CF4B-A5AF-FEEF5A3D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0C1C5-FC6A-B449-A7A8-5889809E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C6D95-4D62-274A-A934-613F660C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F115-0653-1944-AA15-9DA4E453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28FFB-5784-8740-8C1F-5307A94C1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3D72-70A7-254F-89C3-28FC3246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D62C-4459-D54B-A3F8-6CF7E0C8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34A2-6490-174F-B2E1-E404134E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F202D-2594-5C44-9986-EBF8DBEDA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CF4DA-6706-1C43-BD57-8B2ED0F16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61FE-B2D0-1B46-A385-A10DE72C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E3621-5190-0448-96A7-8BB8C65E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254B-2803-9242-856B-60481A06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3F55-15C3-A34C-9E27-23B31B3E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92EF-9C8A-FE46-BCAB-8ABC28E4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E4C6-AF06-8F42-8911-09AD711D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AD46-DC34-8047-9098-E07974C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EA3A-381A-7744-A5A8-6BF82616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8965-573E-8F4E-9A24-C8BA158D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71D4-FFC4-774F-83EE-8F65B423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2120-0294-9D46-BC8F-92FA44ED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CF2C-DDD3-C247-9E7A-EB51DCA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4F80-8C7B-A842-822D-5C59086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76C4-D912-1042-B315-2A497740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D3CE-8FF8-B74C-B01D-FC4AB30D6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C393A-DA02-C64C-A556-DFDA653B3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85ACF-2A1A-E645-9B39-06EF2525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9D2F-150D-2F45-86FE-38DF89C7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5E315-46BE-CC4C-801E-359734AB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85EC-11F3-674D-88D8-31B45576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284BA-FE1D-3D4C-9E9A-8B2B8BE7B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C9402-21B8-0446-8954-B8A6C960D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F22AD-F6E8-C749-87BD-CB3BC278E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A9B9B-0914-7145-8B27-9F8F5E810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70E6C-0808-314E-9216-387003FD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37055-6AB1-3342-AB7D-D2A23CA4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22C04-6A7E-5546-A7C2-3DC0506A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FA8B-62CD-1141-84BC-DE98B09E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60236-E64C-BF4C-AC03-782184A9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820DE-1D12-4B4A-97A5-07EF1C18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D18A4-B452-A746-B658-58924D7F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7CB4B-2351-4A47-8317-3DF66439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F1F96-2376-664E-BC5A-A66F9B7D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11E5E-174B-C445-941E-D6968406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8681-49F9-ED40-85B3-44243CB4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0CFB-E93E-444D-88E7-0C2B7F27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77A82-8122-CF41-ACE2-AF9220ACB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16290-74DF-884A-81F8-9CA809B9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DB01-7037-F94E-8FA1-734BD6C6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DFB4B-D530-9340-B83F-6B7935F8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77BA-8EAD-3D4F-8A16-2DE9A661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4DCA7-5C50-F949-9A74-8A354B01F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3F7F6-69F6-5743-8AD9-E77AF0ED4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AFD4E-CC6A-BC40-9C30-E7EA7256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9DDF-C605-B24B-8507-E05D7D96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789FD-FC91-6B49-9CD5-AF9CF0E9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BE3AA-9B12-C74D-A6BA-AF18CC4D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4AA8-7596-0347-A335-25F8706B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83DE-C343-DA40-97D7-6EFC4E9C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9F2C-6FD3-0D45-A200-3C5C9D89B91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5056F-4821-F543-ADF8-EEBA75DD4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4FD73-79E5-7C46-A616-39E700CFB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9E97-F5AE-C846-9B7A-43E08C47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8E05-2FD9-CA4F-B356-7127E8812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09294"/>
          </a:xfrm>
        </p:spPr>
        <p:txBody>
          <a:bodyPr>
            <a:normAutofit/>
          </a:bodyPr>
          <a:lstStyle/>
          <a:p>
            <a:r>
              <a:rPr lang="en-US" dirty="0"/>
              <a:t>KIPRAH PEMERINTAH DAERAH DALAM PEMBERDAYAAN UMK MELALUI E-MARKETPLACE</a:t>
            </a:r>
          </a:p>
        </p:txBody>
      </p:sp>
    </p:spTree>
    <p:extLst>
      <p:ext uri="{BB962C8B-B14F-4D97-AF65-F5344CB8AC3E}">
        <p14:creationId xmlns:p14="http://schemas.microsoft.com/office/powerpoint/2010/main" val="289863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DEE2-1C02-864E-840D-493A3529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" y="-123567"/>
            <a:ext cx="12097265" cy="11121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Apa</a:t>
            </a:r>
            <a:r>
              <a:rPr lang="en-US" sz="3200" b="1" dirty="0"/>
              <a:t> </a:t>
            </a:r>
            <a:r>
              <a:rPr lang="en-US" sz="3200" b="1" dirty="0" err="1"/>
              <a:t>itu</a:t>
            </a:r>
            <a:r>
              <a:rPr lang="en-US" sz="3200" b="1" dirty="0"/>
              <a:t> </a:t>
            </a:r>
            <a:r>
              <a:rPr lang="en-US" sz="3200" b="1" dirty="0" err="1"/>
              <a:t>Jatim</a:t>
            </a:r>
            <a:r>
              <a:rPr lang="en-US" sz="3200" b="1" dirty="0"/>
              <a:t> </a:t>
            </a:r>
            <a:r>
              <a:rPr lang="en-US" sz="3200" b="1" dirty="0" err="1"/>
              <a:t>Bejo</a:t>
            </a:r>
            <a:r>
              <a:rPr lang="en-US" sz="3200" b="1" dirty="0"/>
              <a:t>, </a:t>
            </a:r>
            <a:r>
              <a:rPr lang="en-US" sz="3200" b="1" dirty="0" err="1"/>
              <a:t>Blangkon</a:t>
            </a:r>
            <a:r>
              <a:rPr lang="en-US" sz="3200" b="1" dirty="0"/>
              <a:t> </a:t>
            </a:r>
            <a:r>
              <a:rPr lang="en-US" sz="3200" b="1" dirty="0" err="1"/>
              <a:t>Jateng</a:t>
            </a:r>
            <a:r>
              <a:rPr lang="en-US" sz="3200" b="1" dirty="0"/>
              <a:t> dan </a:t>
            </a:r>
            <a:r>
              <a:rPr lang="en-US" sz="3200" b="1" dirty="0" err="1"/>
              <a:t>Jatim</a:t>
            </a:r>
            <a:r>
              <a:rPr lang="en-US" sz="3200" b="1" dirty="0"/>
              <a:t> </a:t>
            </a:r>
            <a:r>
              <a:rPr lang="en-US" sz="3200" b="1" dirty="0" err="1"/>
              <a:t>Berdering</a:t>
            </a:r>
            <a:r>
              <a:rPr lang="en-US" sz="3200" b="1" dirty="0"/>
              <a:t>? (</a:t>
            </a:r>
            <a:r>
              <a:rPr lang="en-US" sz="3200" b="1" dirty="0" err="1"/>
              <a:t>lanjutan</a:t>
            </a:r>
            <a:r>
              <a:rPr lang="en-US" sz="3200" b="1" dirty="0"/>
              <a:t>)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BADB91-31D8-7D47-9E79-260C1499C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89" y="3586654"/>
            <a:ext cx="4510216" cy="2538499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7F3E1D-5F6E-BB4D-B849-BF0B9D6D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6" y="1098504"/>
            <a:ext cx="4407701" cy="2481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566B1-ED00-0F47-A5D0-22B3F5DAB27A}"/>
              </a:ext>
            </a:extLst>
          </p:cNvPr>
          <p:cNvSpPr txBox="1"/>
          <p:nvPr/>
        </p:nvSpPr>
        <p:spPr>
          <a:xfrm>
            <a:off x="5431265" y="1272044"/>
            <a:ext cx="6324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Selayaknya</a:t>
            </a:r>
            <a:r>
              <a:rPr lang="en-US" sz="2400" dirty="0"/>
              <a:t> Marketplace pada </a:t>
            </a:r>
            <a:r>
              <a:rPr lang="en-US" sz="2400" dirty="0" err="1"/>
              <a:t>umunya</a:t>
            </a:r>
            <a:r>
              <a:rPr lang="en-US" sz="2400" dirty="0"/>
              <a:t>, </a:t>
            </a:r>
            <a:r>
              <a:rPr lang="en-US" sz="2400" dirty="0" err="1"/>
              <a:t>Mbizmarket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terdiri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dari</a:t>
            </a:r>
            <a:r>
              <a:rPr lang="en-US" sz="2400" b="1" dirty="0">
                <a:solidFill>
                  <a:srgbClr val="FF0000"/>
                </a:solidFill>
              </a:rPr>
              <a:t> 1 platform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bersama-sama</a:t>
            </a:r>
            <a:r>
              <a:rPr lang="en-US" sz="2400" dirty="0"/>
              <a:t> oleh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Timur, </a:t>
            </a:r>
            <a:r>
              <a:rPr lang="en-US" sz="2400" dirty="0" err="1"/>
              <a:t>Jawa</a:t>
            </a:r>
            <a:r>
              <a:rPr lang="en-US" sz="2400" dirty="0"/>
              <a:t> Tengah dan </a:t>
            </a:r>
            <a:r>
              <a:rPr lang="en-US" sz="2400" dirty="0" err="1"/>
              <a:t>Jawa</a:t>
            </a:r>
            <a:r>
              <a:rPr lang="en-US" sz="2400" dirty="0"/>
              <a:t> Barat dan </a:t>
            </a:r>
            <a:r>
              <a:rPr lang="en-US" sz="2400" b="1" dirty="0" err="1">
                <a:solidFill>
                  <a:srgbClr val="FF0000"/>
                </a:solidFill>
              </a:rPr>
              <a:t>merupakan</a:t>
            </a:r>
            <a:r>
              <a:rPr lang="en-US" sz="2400" b="1" dirty="0">
                <a:solidFill>
                  <a:srgbClr val="FF0000"/>
                </a:solidFill>
              </a:rPr>
              <a:t> platform yang </a:t>
            </a:r>
            <a:r>
              <a:rPr lang="en-US" sz="2400" b="1" dirty="0" err="1">
                <a:solidFill>
                  <a:srgbClr val="FF0000"/>
                </a:solidFill>
              </a:rPr>
              <a:t>sama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dengan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didaftarkan</a:t>
            </a:r>
            <a:r>
              <a:rPr lang="en-US" sz="2400" b="1" dirty="0">
                <a:solidFill>
                  <a:srgbClr val="FF0000"/>
                </a:solidFill>
              </a:rPr>
              <a:t> pada </a:t>
            </a:r>
            <a:r>
              <a:rPr lang="en-US" sz="2400" b="1" dirty="0" err="1">
                <a:solidFill>
                  <a:srgbClr val="FF0000"/>
                </a:solidFill>
              </a:rPr>
              <a:t>Tokodaring</a:t>
            </a:r>
            <a:r>
              <a:rPr lang="en-US" sz="2400" b="1" dirty="0">
                <a:solidFill>
                  <a:srgbClr val="FF0000"/>
                </a:solidFill>
              </a:rPr>
              <a:t> PBJP.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4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F6F7-3F47-254D-8715-81A5C72A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INISIATIF PEMDA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5B86-B757-D447-99C6-E8534694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E-ORDER (PEMERINTAH PROVINSI DKI JAKARTA)</a:t>
            </a:r>
          </a:p>
          <a:p>
            <a:r>
              <a:rPr lang="en-US" dirty="0"/>
              <a:t>SOSIALITA (PEMERINTAH KABUPATEN TANAH LAUT)</a:t>
            </a:r>
          </a:p>
          <a:p>
            <a:r>
              <a:rPr lang="en-US" dirty="0"/>
              <a:t>PLAZA BANTEN (PEMERINTAH PROVINSI BANTEN)*</a:t>
            </a:r>
          </a:p>
          <a:p>
            <a:r>
              <a:rPr lang="en-US" dirty="0"/>
              <a:t>E-PEKEN (PEMERINTAH KOTA SURABAYA)</a:t>
            </a:r>
          </a:p>
          <a:p>
            <a:r>
              <a:rPr lang="en-US" dirty="0"/>
              <a:t>BLANGKON (PEMERINTAH PROVINSI JAWA TENGAH)*</a:t>
            </a:r>
          </a:p>
          <a:p>
            <a:r>
              <a:rPr lang="en-US" dirty="0"/>
              <a:t>JATIM BEJO (PEMERINTAH PROVINSI JAWA TIMUR)*</a:t>
            </a:r>
          </a:p>
          <a:p>
            <a:r>
              <a:rPr lang="en-US" dirty="0"/>
              <a:t>JABAR BERDERING (PEMERINTAH PROVINSI JAWA BARAT)</a:t>
            </a:r>
          </a:p>
          <a:p>
            <a:r>
              <a:rPr lang="en-US" dirty="0"/>
              <a:t>NTB MALL (PEMERINTAH PROVINSI NTB)*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*)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PEMDA,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PPMSE Privat</a:t>
            </a:r>
          </a:p>
        </p:txBody>
      </p:sp>
    </p:spTree>
    <p:extLst>
      <p:ext uri="{BB962C8B-B14F-4D97-AF65-F5344CB8AC3E}">
        <p14:creationId xmlns:p14="http://schemas.microsoft.com/office/powerpoint/2010/main" val="2550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03FA-DC7E-2943-893F-8440C750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Platform</a:t>
            </a:r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6FC6485B-2C05-8E47-BC00-5BAA7A73B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32" y="2045142"/>
            <a:ext cx="12195961" cy="4225029"/>
          </a:xfrm>
        </p:spPr>
      </p:pic>
    </p:spTree>
    <p:extLst>
      <p:ext uri="{BB962C8B-B14F-4D97-AF65-F5344CB8AC3E}">
        <p14:creationId xmlns:p14="http://schemas.microsoft.com/office/powerpoint/2010/main" val="277339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D229-5B4B-0845-A3B5-3D5417E2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AMANAT SPBE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8C2B-6693-DB4F-B8EE-590A5A71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ditetapkannya</a:t>
            </a:r>
            <a:r>
              <a:rPr lang="en-US" dirty="0"/>
              <a:t> SPSE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SPBE Nasional, </a:t>
            </a:r>
            <a:r>
              <a:rPr lang="en-US" dirty="0" err="1"/>
              <a:t>maka</a:t>
            </a:r>
            <a:r>
              <a:rPr lang="en-US" dirty="0"/>
              <a:t> :</a:t>
            </a:r>
          </a:p>
          <a:p>
            <a:pPr marL="514350" indent="-514350">
              <a:buAutoNum type="alphaLcPeriod"/>
            </a:pP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/Jasa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ditetapkannya</a:t>
            </a:r>
            <a:r>
              <a:rPr lang="en-US" dirty="0"/>
              <a:t> SPSE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SPSE</a:t>
            </a:r>
          </a:p>
          <a:p>
            <a:pPr marL="514350" indent="-514350">
              <a:buAutoNum type="alphaLcPeriod"/>
            </a:pPr>
            <a:r>
              <a:rPr lang="en-US" dirty="0" err="1"/>
              <a:t>mewajibkan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SPSE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PBJ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PBJ </a:t>
            </a:r>
            <a:r>
              <a:rPr lang="en-US" dirty="0" err="1"/>
              <a:t>mandiri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>
                <a:solidFill>
                  <a:srgbClr val="FF0000"/>
                </a:solidFill>
              </a:rPr>
              <a:t>Sehingga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setelah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Desember</a:t>
            </a:r>
            <a:r>
              <a:rPr lang="en-US" i="1" dirty="0">
                <a:solidFill>
                  <a:srgbClr val="FF0000"/>
                </a:solidFill>
              </a:rPr>
              <a:t> 2021, K/L/</a:t>
            </a:r>
            <a:r>
              <a:rPr lang="en-US" i="1" dirty="0" err="1">
                <a:solidFill>
                  <a:srgbClr val="FF0000"/>
                </a:solidFill>
              </a:rPr>
              <a:t>Pemda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tidak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tepat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apabila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membangun</a:t>
            </a:r>
            <a:r>
              <a:rPr lang="en-US" i="1" dirty="0">
                <a:solidFill>
                  <a:srgbClr val="FF0000"/>
                </a:solidFill>
              </a:rPr>
              <a:t> marketplace G to G.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mohon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koreksi</a:t>
            </a:r>
            <a:r>
              <a:rPr lang="en-US" i="1" dirty="0">
                <a:solidFill>
                  <a:srgbClr val="FF0000"/>
                </a:solidFill>
              </a:rPr>
              <a:t> Pak Patria)</a:t>
            </a:r>
          </a:p>
        </p:txBody>
      </p:sp>
    </p:spTree>
    <p:extLst>
      <p:ext uri="{BB962C8B-B14F-4D97-AF65-F5344CB8AC3E}">
        <p14:creationId xmlns:p14="http://schemas.microsoft.com/office/powerpoint/2010/main" val="265514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5C58-5979-7A41-8068-C30CA0F1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C34F-D8F8-7B46-B4DD-21653AB1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30225">
              <a:buNone/>
            </a:pPr>
            <a:r>
              <a:rPr lang="en-US" dirty="0"/>
              <a:t>Q : 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marketplace G to G,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sebesar-besarnya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UMK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 ?</a:t>
            </a:r>
          </a:p>
          <a:p>
            <a:pPr marL="541338" indent="-530225">
              <a:buNone/>
            </a:pPr>
            <a:endParaRPr lang="en-US" dirty="0"/>
          </a:p>
          <a:p>
            <a:pPr marL="579438" indent="-579438">
              <a:buNone/>
              <a:tabLst>
                <a:tab pos="566738" algn="l"/>
              </a:tabLst>
            </a:pPr>
            <a:r>
              <a:rPr lang="en-US" dirty="0"/>
              <a:t>A :  </a:t>
            </a:r>
            <a:r>
              <a:rPr lang="en-US" dirty="0" err="1"/>
              <a:t>Pemerintah</a:t>
            </a:r>
            <a:r>
              <a:rPr lang="en-US" dirty="0"/>
              <a:t> Daerah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keikutsertaan</a:t>
            </a:r>
            <a:r>
              <a:rPr lang="en-US" dirty="0"/>
              <a:t> UMK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masing-masing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platform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5C58-5979-7A41-8068-C30CA0F1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C34F-D8F8-7B46-B4DD-21653AB1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30225">
              <a:buNone/>
            </a:pPr>
            <a:r>
              <a:rPr lang="en-US" dirty="0"/>
              <a:t>Q : 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merchant yang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kami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bertransaksi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Tokodaring</a:t>
            </a:r>
            <a:r>
              <a:rPr lang="en-US" dirty="0"/>
              <a:t> PBJP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 yang </a:t>
            </a:r>
            <a:r>
              <a:rPr lang="en-US" dirty="0" err="1"/>
              <a:t>biayanya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?</a:t>
            </a:r>
          </a:p>
          <a:p>
            <a:pPr marL="541338" indent="-530225">
              <a:buNone/>
            </a:pPr>
            <a:endParaRPr lang="en-US" dirty="0"/>
          </a:p>
          <a:p>
            <a:pPr marL="579438" indent="-579438">
              <a:buNone/>
              <a:tabLst>
                <a:tab pos="566738" algn="l"/>
              </a:tabLst>
            </a:pPr>
            <a:r>
              <a:rPr lang="en-US" dirty="0"/>
              <a:t>A :  </a:t>
            </a:r>
            <a:r>
              <a:rPr lang="en-US" dirty="0" err="1"/>
              <a:t>Solusinya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2,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UMK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on boarding pada PPMSE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Tokodaring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5C58-5979-7A41-8068-C30CA0F1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/>
          <a:lstStyle/>
          <a:p>
            <a:r>
              <a:rPr lang="en-US" dirty="0"/>
              <a:t>Q &amp; A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C34F-D8F8-7B46-B4DD-21653AB1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9" y="140549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41338" indent="-530225">
              <a:buNone/>
            </a:pPr>
            <a:r>
              <a:rPr lang="en-US" dirty="0"/>
              <a:t>Q :  Lokasi </a:t>
            </a:r>
            <a:r>
              <a:rPr lang="en-US" dirty="0" err="1"/>
              <a:t>daerah</a:t>
            </a:r>
            <a:r>
              <a:rPr lang="en-US" dirty="0"/>
              <a:t> kami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Ibu Kota </a:t>
            </a:r>
            <a:r>
              <a:rPr lang="en-US" dirty="0" err="1"/>
              <a:t>Provinsi</a:t>
            </a:r>
            <a:r>
              <a:rPr lang="en-US" dirty="0"/>
              <a:t>,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, </a:t>
            </a:r>
            <a:r>
              <a:rPr lang="en-US" dirty="0" err="1"/>
              <a:t>kurir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mengantarkan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kami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Gojek</a:t>
            </a:r>
            <a:r>
              <a:rPr lang="en-US" dirty="0"/>
              <a:t> dan Grab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beroperasional</a:t>
            </a:r>
            <a:r>
              <a:rPr lang="en-US" dirty="0"/>
              <a:t> di </a:t>
            </a:r>
            <a:r>
              <a:rPr lang="en-US" dirty="0" err="1"/>
              <a:t>kabupaten</a:t>
            </a:r>
            <a:r>
              <a:rPr lang="en-US" dirty="0"/>
              <a:t> kami.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kami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Marketplace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UMK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? </a:t>
            </a:r>
          </a:p>
          <a:p>
            <a:pPr marL="541338" indent="-530225">
              <a:buNone/>
            </a:pPr>
            <a:endParaRPr lang="en-US" dirty="0"/>
          </a:p>
          <a:p>
            <a:pPr marL="579438" indent="-579438">
              <a:buNone/>
              <a:tabLst>
                <a:tab pos="566738" algn="l"/>
              </a:tabLst>
            </a:pPr>
            <a:r>
              <a:rPr lang="en-US" dirty="0"/>
              <a:t>A :  </a:t>
            </a:r>
            <a:r>
              <a:rPr lang="en-US" dirty="0" err="1"/>
              <a:t>Boleh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Marketplace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(platform G to C). 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bertransaksi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APBD pada Marketplace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Marketplace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didaftarkan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Mitra </a:t>
            </a:r>
            <a:r>
              <a:rPr lang="en-US" dirty="0" err="1"/>
              <a:t>Tokodaring</a:t>
            </a:r>
            <a:r>
              <a:rPr lang="en-US" dirty="0"/>
              <a:t> PBJP. </a:t>
            </a:r>
          </a:p>
        </p:txBody>
      </p:sp>
    </p:spTree>
    <p:extLst>
      <p:ext uri="{BB962C8B-B14F-4D97-AF65-F5344CB8AC3E}">
        <p14:creationId xmlns:p14="http://schemas.microsoft.com/office/powerpoint/2010/main" val="172563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05A8-FB62-474B-983D-19B13535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626"/>
          </a:xfrm>
        </p:spPr>
        <p:txBody>
          <a:bodyPr/>
          <a:lstStyle/>
          <a:p>
            <a:r>
              <a:rPr lang="en-US" dirty="0" err="1"/>
              <a:t>Catatan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335A-7BF8-7C4D-91FB-B2F18CBC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18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K/L/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platform Marketplace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 G to G</a:t>
            </a:r>
          </a:p>
          <a:p>
            <a:r>
              <a:rPr lang="en-US" dirty="0"/>
              <a:t>K/L/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memberdayakan</a:t>
            </a:r>
            <a:r>
              <a:rPr lang="en-US" dirty="0"/>
              <a:t> UMK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  <a:p>
            <a:r>
              <a:rPr lang="en-US" dirty="0"/>
              <a:t>K/L/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platform Marketplace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inklusif</a:t>
            </a:r>
            <a:r>
              <a:rPr lang="en-US" dirty="0"/>
              <a:t> (G to C)</a:t>
            </a:r>
          </a:p>
          <a:p>
            <a:r>
              <a:rPr lang="en-US" dirty="0" err="1"/>
              <a:t>Apabila</a:t>
            </a:r>
            <a:r>
              <a:rPr lang="en-US" dirty="0"/>
              <a:t> K/L/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bertransaksi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dana APBN/APBD pada Marketplace G to C, </a:t>
            </a:r>
            <a:r>
              <a:rPr lang="en-US" dirty="0" err="1"/>
              <a:t>maka</a:t>
            </a:r>
            <a:r>
              <a:rPr lang="en-US" dirty="0"/>
              <a:t> marketplace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didaftarkan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Mitra </a:t>
            </a:r>
            <a:r>
              <a:rPr lang="en-US" dirty="0" err="1"/>
              <a:t>Tokodaring</a:t>
            </a:r>
            <a:r>
              <a:rPr lang="en-US" dirty="0"/>
              <a:t> PBJP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mohon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koreksi</a:t>
            </a:r>
            <a:r>
              <a:rPr lang="en-US" i="1" dirty="0">
                <a:solidFill>
                  <a:srgbClr val="FF0000"/>
                </a:solidFill>
              </a:rPr>
              <a:t> Pak Patria, Pak </a:t>
            </a:r>
            <a:r>
              <a:rPr lang="en-US" i="1" dirty="0" err="1">
                <a:solidFill>
                  <a:srgbClr val="FF0000"/>
                </a:solidFill>
              </a:rPr>
              <a:t>Yuli</a:t>
            </a:r>
            <a:r>
              <a:rPr lang="en-US" i="1" dirty="0">
                <a:solidFill>
                  <a:srgbClr val="FF0000"/>
                </a:solidFill>
              </a:rPr>
              <a:t>, Pak Aris)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5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DEE2-1C02-864E-840D-493A3529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" y="-123567"/>
            <a:ext cx="12097265" cy="11121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Apa</a:t>
            </a:r>
            <a:r>
              <a:rPr lang="en-US" sz="3200" b="1" dirty="0"/>
              <a:t> </a:t>
            </a:r>
            <a:r>
              <a:rPr lang="en-US" sz="3200" b="1" dirty="0" err="1"/>
              <a:t>itu</a:t>
            </a:r>
            <a:r>
              <a:rPr lang="en-US" sz="3200" b="1" dirty="0"/>
              <a:t> </a:t>
            </a:r>
            <a:r>
              <a:rPr lang="en-US" sz="3200" b="1" dirty="0" err="1"/>
              <a:t>Jatim</a:t>
            </a:r>
            <a:r>
              <a:rPr lang="en-US" sz="3200" b="1" dirty="0"/>
              <a:t> </a:t>
            </a:r>
            <a:r>
              <a:rPr lang="en-US" sz="3200" b="1" dirty="0" err="1"/>
              <a:t>Bejo</a:t>
            </a:r>
            <a:r>
              <a:rPr lang="en-US" sz="3200" b="1" dirty="0"/>
              <a:t>, </a:t>
            </a:r>
            <a:r>
              <a:rPr lang="en-US" sz="3200" b="1" dirty="0" err="1"/>
              <a:t>Blangkon</a:t>
            </a:r>
            <a:r>
              <a:rPr lang="en-US" sz="3200" b="1" dirty="0"/>
              <a:t> </a:t>
            </a:r>
            <a:r>
              <a:rPr lang="en-US" sz="3200" b="1" dirty="0" err="1"/>
              <a:t>Jateng</a:t>
            </a:r>
            <a:r>
              <a:rPr lang="en-US" sz="3200" b="1" dirty="0"/>
              <a:t> dan </a:t>
            </a:r>
            <a:r>
              <a:rPr lang="en-US" sz="3200" b="1" dirty="0" err="1"/>
              <a:t>Jatim</a:t>
            </a:r>
            <a:r>
              <a:rPr lang="en-US" sz="3200" b="1" dirty="0"/>
              <a:t> </a:t>
            </a:r>
            <a:r>
              <a:rPr lang="en-US" sz="3200" b="1" dirty="0" err="1"/>
              <a:t>Berdering</a:t>
            </a:r>
            <a:r>
              <a:rPr lang="en-US" sz="3200" b="1" dirty="0"/>
              <a:t>?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BADB91-31D8-7D47-9E79-260C1499C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244" y="890501"/>
            <a:ext cx="4510216" cy="2538499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7F3E1D-5F6E-BB4D-B849-BF0B9D6D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6" y="1009188"/>
            <a:ext cx="4407701" cy="2481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566B1-ED00-0F47-A5D0-22B3F5DAB27A}"/>
              </a:ext>
            </a:extLst>
          </p:cNvPr>
          <p:cNvSpPr txBox="1"/>
          <p:nvPr/>
        </p:nvSpPr>
        <p:spPr>
          <a:xfrm>
            <a:off x="710522" y="3772006"/>
            <a:ext cx="10865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Jatim</a:t>
            </a:r>
            <a:r>
              <a:rPr lang="en-US" sz="2400" dirty="0"/>
              <a:t> </a:t>
            </a:r>
            <a:r>
              <a:rPr lang="en-US" sz="2400" dirty="0" err="1"/>
              <a:t>Bejo</a:t>
            </a:r>
            <a:r>
              <a:rPr lang="en-US" sz="2400" dirty="0"/>
              <a:t>, </a:t>
            </a:r>
            <a:r>
              <a:rPr lang="en-US" sz="2400" dirty="0" err="1"/>
              <a:t>Blangkon</a:t>
            </a:r>
            <a:r>
              <a:rPr lang="en-US" sz="2400" dirty="0"/>
              <a:t> </a:t>
            </a:r>
            <a:r>
              <a:rPr lang="en-US" sz="2400" dirty="0" err="1"/>
              <a:t>Jateng</a:t>
            </a:r>
            <a:r>
              <a:rPr lang="en-US" sz="2400" dirty="0"/>
              <a:t>, dan </a:t>
            </a:r>
            <a:r>
              <a:rPr lang="en-US" sz="2400" dirty="0" err="1"/>
              <a:t>Jabar</a:t>
            </a:r>
            <a:r>
              <a:rPr lang="en-US" sz="2400" dirty="0"/>
              <a:t> </a:t>
            </a:r>
            <a:r>
              <a:rPr lang="en-US" sz="2400" dirty="0" err="1"/>
              <a:t>Berdering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merupakan</a:t>
            </a:r>
            <a:r>
              <a:rPr lang="en-US" sz="2400" b="1" dirty="0">
                <a:solidFill>
                  <a:srgbClr val="FF0000"/>
                </a:solidFill>
              </a:rPr>
              <a:t> e-Marketplace</a:t>
            </a:r>
            <a:r>
              <a:rPr lang="en-US" sz="2400" dirty="0"/>
              <a:t>,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dashboard/website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Daerah </a:t>
            </a:r>
            <a:r>
              <a:rPr lang="en-US" sz="2400" dirty="0" err="1"/>
              <a:t>setempat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memaksimalkan</a:t>
            </a:r>
            <a:r>
              <a:rPr lang="en-US" sz="2400" dirty="0"/>
              <a:t> </a:t>
            </a:r>
            <a:r>
              <a:rPr lang="en-US" sz="2400" dirty="0" err="1"/>
              <a:t>Belanja</a:t>
            </a:r>
            <a:r>
              <a:rPr lang="en-US" sz="2400" dirty="0"/>
              <a:t> </a:t>
            </a:r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UMK </a:t>
            </a:r>
            <a:r>
              <a:rPr lang="en-US" sz="2400" dirty="0" err="1"/>
              <a:t>Lokal</a:t>
            </a:r>
            <a:r>
              <a:rPr lang="en-US" sz="2400" dirty="0"/>
              <a:t> yang </a:t>
            </a:r>
            <a:r>
              <a:rPr lang="en-US" sz="2400" dirty="0" err="1"/>
              <a:t>bekerjasama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ID" sz="2400" dirty="0"/>
              <a:t>PT Brilliant Ecommerce Berjaya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PPMSE. </a:t>
            </a:r>
          </a:p>
          <a:p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Timur, </a:t>
            </a:r>
            <a:r>
              <a:rPr lang="en-US" sz="2400" dirty="0" err="1"/>
              <a:t>Jawa</a:t>
            </a:r>
            <a:r>
              <a:rPr lang="en-US" sz="2400" dirty="0"/>
              <a:t> Tengah dan </a:t>
            </a:r>
            <a:r>
              <a:rPr lang="en-US" sz="2400" dirty="0" err="1"/>
              <a:t>Jawa</a:t>
            </a:r>
            <a:r>
              <a:rPr lang="en-US" sz="2400" dirty="0"/>
              <a:t> Barat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bukanlah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PPMSE,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sebagai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pengguna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pembeli</a:t>
            </a:r>
            <a:r>
              <a:rPr lang="en-US" sz="2400" b="1" dirty="0">
                <a:solidFill>
                  <a:srgbClr val="FF0000"/>
                </a:solidFill>
              </a:rPr>
              <a:t> pada platform </a:t>
            </a:r>
            <a:r>
              <a:rPr lang="en-US" sz="2400" b="1" dirty="0" err="1">
                <a:solidFill>
                  <a:srgbClr val="FF0000"/>
                </a:solidFill>
              </a:rPr>
              <a:t>Mbizmarket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58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626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KIPRAH PEMERINTAH DAERAH DALAM PEMBERDAYAAN UMK MELALUI E-MARKETPLACE</vt:lpstr>
      <vt:lpstr>MARKETPLACE INISIATIF PEMDA</vt:lpstr>
      <vt:lpstr>Perbandingan Layanan Platform</vt:lpstr>
      <vt:lpstr>AMANAT SPBE</vt:lpstr>
      <vt:lpstr>Q &amp; A 1</vt:lpstr>
      <vt:lpstr>Q &amp; A 2</vt:lpstr>
      <vt:lpstr>Q &amp; A 3</vt:lpstr>
      <vt:lpstr>Catatan</vt:lpstr>
      <vt:lpstr>Apa itu Jatim Bejo, Blangkon Jateng dan Jatim Berdering?</vt:lpstr>
      <vt:lpstr>Apa itu Jatim Bejo, Blangkon Jateng dan Jatim Berdering? (lanjutan)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KIPRAH PEMERINTAH DAERAH DALAM PEMBERDAYAAN UMK MELALUI E-MARKETPLACE</dc:title>
  <dc:creator>Mira Erviana</dc:creator>
  <cp:lastModifiedBy>Mira Erviana</cp:lastModifiedBy>
  <cp:revision>1</cp:revision>
  <dcterms:created xsi:type="dcterms:W3CDTF">2022-02-23T18:58:49Z</dcterms:created>
  <dcterms:modified xsi:type="dcterms:W3CDTF">2022-02-23T20:50:48Z</dcterms:modified>
</cp:coreProperties>
</file>