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A4D3-00CF-4A17-89D0-608F3DE8830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2061E-B51E-4561-A154-AB3C1236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6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4A4D3-00CF-4A17-89D0-608F3DE88306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2061E-B51E-4561-A154-AB3C1236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0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Centabel Book" panose="00000400000000000000" pitchFamily="2" charset="0"/>
              </a:rPr>
              <a:t>KOMITMEN JAWA TENGAH UNTUK IMPLEMENTASI</a:t>
            </a:r>
            <a:br>
              <a:rPr lang="en-US" sz="3200" smtClean="0">
                <a:latin typeface="Centabel Book" panose="00000400000000000000" pitchFamily="2" charset="0"/>
              </a:rPr>
            </a:br>
            <a:r>
              <a:rPr lang="en-US" sz="3200" smtClean="0">
                <a:latin typeface="Centabel Book" panose="00000400000000000000" pitchFamily="2" charset="0"/>
              </a:rPr>
              <a:t>AKSI STRANAS PK 2021 – 2022 </a:t>
            </a:r>
            <a:br>
              <a:rPr lang="en-US" sz="3200" smtClean="0">
                <a:latin typeface="Centabel Book" panose="00000400000000000000" pitchFamily="2" charset="0"/>
              </a:rPr>
            </a:br>
            <a:r>
              <a:rPr lang="en-US" sz="3200" smtClean="0">
                <a:latin typeface="Centabel Book" panose="00000400000000000000" pitchFamily="2" charset="0"/>
              </a:rPr>
              <a:t>TERKAIT IMPLEMENTASI </a:t>
            </a:r>
            <a:br>
              <a:rPr lang="en-US" sz="3200" smtClean="0">
                <a:latin typeface="Centabel Book" panose="00000400000000000000" pitchFamily="2" charset="0"/>
              </a:rPr>
            </a:br>
            <a:r>
              <a:rPr lang="en-US" sz="3200" smtClean="0">
                <a:latin typeface="Centabel Book" panose="00000400000000000000" pitchFamily="2" charset="0"/>
              </a:rPr>
              <a:t>e-PAYMENT, E-KATALOG LOKAL DAN E-MARKETPLACE</a:t>
            </a:r>
            <a:endParaRPr lang="en-US" sz="3200" dirty="0">
              <a:latin typeface="Centabel Book" panose="000004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4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9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6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2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0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7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6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4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37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Centabel Book</vt:lpstr>
      <vt:lpstr>Office Theme</vt:lpstr>
      <vt:lpstr>KOMITMEN JAWA TENGAH UNTUK IMPLEMENTASI AKSI STRANAS PK 2021 – 2022  TERKAIT IMPLEMENTASI  e-PAYMENT, E-KATALOG LOKAL DAN E-MARKETPLACE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KOMITMEN JAWA TENGAH UNTUK IMPLEMENTASI AKSI STRANAS PK 2021 – 2022  TERKAIT IMPLEMENTASI  e-PAYMENT, E-KATALOG LOKAL DAN E-MARKETPLACE</dc:title>
  <dc:creator>APBJ</dc:creator>
  <cp:lastModifiedBy>APBJ</cp:lastModifiedBy>
  <cp:revision>1</cp:revision>
  <dcterms:created xsi:type="dcterms:W3CDTF">2021-03-17T23:26:34Z</dcterms:created>
  <dcterms:modified xsi:type="dcterms:W3CDTF">2021-03-17T23:26:34Z</dcterms:modified>
</cp:coreProperties>
</file>