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9AA9-FD09-401A-AAB2-284B9959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81A2C-4C94-4F58-88EE-422E117B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20DD-DE6C-4283-A847-0B829AFB8124}" type="datetimeFigureOut">
              <a:rPr lang="id-ID" smtClean="0"/>
              <a:t>22/02/2021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3E8E4-3DAE-4CF2-B904-ACE3AE19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4A4A9-3006-47D2-A86A-70CF69FE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9069-775D-47D2-A12B-46E371060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882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5F573-C6CE-411A-884F-F70C39E8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8B4D-56DD-4513-B7DF-D9ECEDCF7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8FB61-F3FA-44E0-906D-830EA0C23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20DD-DE6C-4283-A847-0B829AFB8124}" type="datetimeFigureOut">
              <a:rPr lang="id-ID" smtClean="0"/>
              <a:t>22/02/2021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360BE-6366-4C17-BBC2-65714BE4E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3D6D6-FDF0-4372-96A9-D6E4855F7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9069-775D-47D2-A12B-46E371060C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852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0E0ED1-2F1D-4553-9718-73616969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6EA60-842E-41BB-AE27-6E7DD2D30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9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3646BB-CDD8-4FBB-A87A-14D6BF0D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1A53C-115C-4E3F-BB92-29DF132CE6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2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701C8-FEA1-4F25-9643-74DBE46F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35D58-D7E6-4AAA-8686-D9FD1DEA15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3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6B1A61-0CB2-4A12-8140-904ABAAC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0607D-0E88-4780-9767-703C85DFB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0480E8-FDCA-462C-84F4-9DF915BD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6D05C-084F-4599-BB35-CFA3F24976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2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12E3FC-55E4-47A8-B95E-642061A5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70084-2C8B-42D2-95AE-16D6E6E162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50B9E9-7048-41E5-AE57-8DAF100D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4BF14-A5DC-41F7-B681-1E50D05D4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76C9E5-0593-4990-8F4F-07917938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5F234-C819-4EC0-BEBF-0AC9CAB7C3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0A6738-AA63-4422-837D-4BA12644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F9E4F-EF53-4EA0-83BB-F6DE463B0E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0DE7C4-F61D-41F8-AF7A-EF0FE162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D3382-C827-47C2-8341-F1C8624CB4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1FDB57-F9BB-44E6-A953-CABFAEE0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7EC0B-0980-4075-B33B-67D5F7D13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41FBA9-7607-4B97-9836-F7EE3D61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38F26-5F88-4219-9DB1-2F86D9B5A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4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105851-F55A-4597-B150-22A85E99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A88CF-DBF0-4BED-A27A-EE2D4317A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4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8ADDAB-494D-4184-B44E-A62CF6A3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A938C-2D7E-480A-92EF-043E1FDC20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7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35E923-BA10-4C27-9ADE-F174B630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BB45D-4E03-4B92-865F-C46573B1C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9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CE27CF-2A1D-4CAA-8E6D-6E5A93ED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C0EEB-D0FA-4786-8462-DE11B142A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F8D3BC-FD37-49C2-8880-CF0CEFFF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AE995-8449-4610-BB05-5BE9090DF4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4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3EFE3D-81D7-4A91-9269-22DCFC5D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3B005-BB50-4F81-9D73-646E60AF70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6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779E1E-F587-48E3-BF1D-B04668DA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2E93C-609C-4383-86E7-014B4B32E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0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4E3A4F-09D1-4D92-A74C-2EB0F6E3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E7710-8030-4D83-B1FA-C46606DD0E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4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DC05DD-B961-4A5F-9382-9B9B6219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4B828-9762-41DE-8EF7-D2C3481BA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2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FBE66C-B070-4B95-8340-96B93083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E7090-1470-4A68-802B-4AF585A24B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3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B48593-3692-47DC-8A48-B8321AD6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114A9-4FD1-44D6-9D08-BEDAF9DD2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5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2CF62E-7167-4276-BE79-EEA19DEA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4E7E6-A148-4A5B-9858-654B0A0E57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0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277180-A01B-4778-9107-CB8721F1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3AD0C-0E46-44C6-A61F-F324B4E741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8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BF8ED1-AACB-42C7-A554-68AC9FF0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A755E-4A8A-4D26-A0AA-2D580E7C4B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5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A9E951-1987-425E-8DEB-3C3912FA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8844F-0889-463D-A4CE-9B30EC2631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3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177C07-9437-49D2-81C9-221ABB58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C638C-9EBD-4965-94E9-C2AB2A19E8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6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96516-F7BF-4C2A-A581-D9F9AA81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3D431-6A3E-42C0-8297-70C121E9AE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6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590E4A-04B1-49A6-811D-96945D25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CFA50-3148-4F85-8681-04A415D00F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3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DA65EA-CCB7-47A6-A9D6-298EA051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E5059-4307-471D-94B0-24477EECB0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C8BAE9-2207-42C3-9B82-23EDC1BF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08F1F-7E5D-4163-A0F3-882D7AB98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6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F689E3-5957-4B2B-B5A0-3C1E0CFB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7FB2E-A5A5-45FF-8608-9FD737BE38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4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CAD9B6-87E0-4F76-8B53-8FF9EA9B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1C90C-7792-4C4C-8CEA-1F4DED77AE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103C86-D3CF-4E65-A35C-E6C3D6F1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9E66F-A935-4A7C-B5FC-5612A39C06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9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5313AE-E842-4404-B480-4AB5FA63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D1F32-8A1C-4858-A21C-21E8AE8A8A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6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2E128C-2D57-4820-9B9F-84E14583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1CA5C-C9D1-48B7-AFD9-3D1B9880F7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D66764-6AFA-45F2-9129-B1AF0860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9E04D-EF44-4A29-BEDB-745999D74C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6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Ayu Prischa</dc:creator>
  <cp:lastModifiedBy>Ayu Prischa</cp:lastModifiedBy>
  <cp:revision>1</cp:revision>
  <dcterms:created xsi:type="dcterms:W3CDTF">2021-02-22T02:12:09Z</dcterms:created>
  <dcterms:modified xsi:type="dcterms:W3CDTF">2021-02-22T02:12:09Z</dcterms:modified>
</cp:coreProperties>
</file>