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notesSlides/notesSlide1.xml" ContentType="application/vnd.openxmlformats-officedocument.presentationml.notesSlide+xml"/>
  <Override PartName="/ppt/media/image7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4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105.jpg" ContentType="image/jpg"/>
  <Override PartName="/ppt/media/image107.jpg" ContentType="image/jpg"/>
  <Override PartName="/ppt/media/image108.jpg" ContentType="image/jpg"/>
  <Override PartName="/ppt/media/image109.jpg" ContentType="image/jpg"/>
  <Override PartName="/ppt/media/image110.jpg" ContentType="image/jpg"/>
  <Override PartName="/ppt/media/image111.jpg" ContentType="image/jpg"/>
  <Override PartName="/ppt/media/image112.jpg" ContentType="image/jpg"/>
  <Override PartName="/ppt/media/image113.jpg" ContentType="image/jpg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60" r:id="rId2"/>
    <p:sldId id="354" r:id="rId3"/>
    <p:sldId id="261" r:id="rId4"/>
    <p:sldId id="356" r:id="rId5"/>
    <p:sldId id="352" r:id="rId6"/>
    <p:sldId id="368" r:id="rId7"/>
    <p:sldId id="358" r:id="rId8"/>
    <p:sldId id="353" r:id="rId9"/>
    <p:sldId id="260" r:id="rId10"/>
    <p:sldId id="362" r:id="rId11"/>
    <p:sldId id="366" r:id="rId12"/>
    <p:sldId id="359" r:id="rId13"/>
    <p:sldId id="363" r:id="rId14"/>
    <p:sldId id="364" r:id="rId15"/>
    <p:sldId id="365" r:id="rId16"/>
    <p:sldId id="280" r:id="rId17"/>
    <p:sldId id="281" r:id="rId18"/>
    <p:sldId id="367" r:id="rId19"/>
    <p:sldId id="283" r:id="rId20"/>
    <p:sldId id="347" r:id="rId21"/>
    <p:sldId id="268" r:id="rId2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41F"/>
    <a:srgbClr val="222244"/>
    <a:srgbClr val="2C3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70058" autoAdjust="0"/>
  </p:normalViewPr>
  <p:slideViewPr>
    <p:cSldViewPr>
      <p:cViewPr varScale="1">
        <p:scale>
          <a:sx n="166" d="100"/>
          <a:sy n="166" d="100"/>
        </p:scale>
        <p:origin x="54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62C62-A642-4FCC-A190-AB25404B2084}" type="datetimeFigureOut">
              <a:rPr lang="en-ID" smtClean="0"/>
              <a:t>3/17/21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18671-0399-4EA9-B8D5-0081636B522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28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Tulisannya</a:t>
            </a:r>
            <a:r>
              <a:rPr lang="en-US" dirty="0"/>
              <a:t> </a:t>
            </a:r>
            <a:r>
              <a:rPr lang="en-US" dirty="0" err="1"/>
              <a:t>ditumpuk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01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598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digedein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59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14bba35c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14bba35c4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a14bba35c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48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960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Kontennya</a:t>
            </a:r>
            <a:r>
              <a:rPr lang="en-US" dirty="0"/>
              <a:t> </a:t>
            </a:r>
            <a:r>
              <a:rPr lang="en-US" dirty="0" err="1"/>
              <a:t>dikasih</a:t>
            </a:r>
            <a:r>
              <a:rPr lang="en-US" dirty="0"/>
              <a:t> tau </a:t>
            </a:r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vertikal</a:t>
            </a:r>
            <a:endParaRPr lang="en-US" dirty="0"/>
          </a:p>
          <a:p>
            <a:r>
              <a:rPr lang="en-US" dirty="0"/>
              <a:t>PP 18 </a:t>
            </a:r>
            <a:r>
              <a:rPr lang="en-US" dirty="0" err="1"/>
              <a:t>Tahun</a:t>
            </a:r>
            <a:r>
              <a:rPr lang="en-US" dirty="0"/>
              <a:t> 2020: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Pengadaan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Langsung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Elektronik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Usaha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Mikro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Usaha Kecil </a:t>
            </a:r>
          </a:p>
          <a:p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(LPSE)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melakukan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bimbingan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teknis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memfasilitasi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Pelaku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Usaha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Mikro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Usaha Kecil </a:t>
            </a:r>
          </a:p>
          <a:p>
            <a:endParaRPr lang="en-US" dirty="0"/>
          </a:p>
          <a:p>
            <a:r>
              <a:rPr lang="en-US" dirty="0"/>
              <a:t>PP 21 </a:t>
            </a:r>
            <a:r>
              <a:rPr lang="en-US" dirty="0" err="1"/>
              <a:t>Tahun</a:t>
            </a:r>
            <a:r>
              <a:rPr lang="en-US" dirty="0"/>
              <a:t> 2020:</a:t>
            </a:r>
          </a:p>
          <a:p>
            <a:pPr algn="l"/>
            <a:endParaRPr lang="en-ID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ID" sz="1800" b="0" i="0" u="none" strike="noStrike" baseline="0" dirty="0">
                <a:latin typeface="Arial" panose="020B0604020202020204" pitchFamily="34" charset="0"/>
              </a:rPr>
              <a:t>-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langsung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melalui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aplikasi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Bela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bernilai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sampai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dengan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Rp50.000.000,00 </a:t>
            </a:r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endParaRPr lang="en-ID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ID" sz="1800" b="0" i="0" u="none" strike="noStrike" baseline="0" dirty="0">
                <a:latin typeface="Arial" panose="020B0604020202020204" pitchFamily="34" charset="0"/>
              </a:rPr>
              <a:t>- PA/KPA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memerintahkan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kepada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Pejabat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Pembuat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Komitmen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dan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Pejabat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agar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menggunakan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aplikasi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Bela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melalui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laman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belapengadaan.lkpp.go.id</a:t>
            </a:r>
            <a:endParaRPr lang="en-US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056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Template-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ganti</a:t>
            </a: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5682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388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B18671-0399-4EA9-B8D5-0081636B5224}" type="slidenum">
              <a:rPr lang="en-ID" smtClean="0"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612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0808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0808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80808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23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ac182858ff_0_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5" name="Google Shape;15;gac182858ff_0_4"/>
          <p:cNvGrpSpPr/>
          <p:nvPr/>
        </p:nvGrpSpPr>
        <p:grpSpPr>
          <a:xfrm>
            <a:off x="830277" y="1191320"/>
            <a:ext cx="745737" cy="45827"/>
            <a:chOff x="4580561" y="2589004"/>
            <a:chExt cx="1064464" cy="25200"/>
          </a:xfrm>
        </p:grpSpPr>
        <p:sp>
          <p:nvSpPr>
            <p:cNvPr id="16" name="Google Shape;16;gac182858ff_0_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7;gac182858ff_0_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8" name="Google Shape;18;gac182858ff_0_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025" cy="16647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gac182858ff_0_4"/>
          <p:cNvSpPr txBox="1">
            <a:spLocks noGrp="1"/>
          </p:cNvSpPr>
          <p:nvPr>
            <p:ph type="subTitle" idx="1"/>
          </p:nvPr>
        </p:nvSpPr>
        <p:spPr>
          <a:xfrm>
            <a:off x="729628" y="3172900"/>
            <a:ext cx="7688025" cy="5411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20" name="Google Shape;20;gac182858ff_0_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75" cy="39352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981929" y="17"/>
            <a:ext cx="1162685" cy="661035"/>
          </a:xfrm>
          <a:custGeom>
            <a:avLst/>
            <a:gdLst/>
            <a:ahLst/>
            <a:cxnLst/>
            <a:rect l="l" t="t" r="r" b="b"/>
            <a:pathLst>
              <a:path w="1162684" h="661035">
                <a:moveTo>
                  <a:pt x="1162071" y="0"/>
                </a:moveTo>
                <a:lnTo>
                  <a:pt x="0" y="0"/>
                </a:lnTo>
                <a:lnTo>
                  <a:pt x="1162071" y="660784"/>
                </a:lnTo>
                <a:lnTo>
                  <a:pt x="1162071" y="0"/>
                </a:lnTo>
                <a:close/>
              </a:path>
            </a:pathLst>
          </a:custGeom>
          <a:solidFill>
            <a:srgbClr val="FF9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9" y="4482717"/>
            <a:ext cx="1162685" cy="661035"/>
          </a:xfrm>
          <a:custGeom>
            <a:avLst/>
            <a:gdLst/>
            <a:ahLst/>
            <a:cxnLst/>
            <a:rect l="l" t="t" r="r" b="b"/>
            <a:pathLst>
              <a:path w="1162685" h="661035">
                <a:moveTo>
                  <a:pt x="0" y="0"/>
                </a:moveTo>
                <a:lnTo>
                  <a:pt x="0" y="660785"/>
                </a:lnTo>
                <a:lnTo>
                  <a:pt x="1162070" y="660785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981929" y="17"/>
            <a:ext cx="1162685" cy="661035"/>
          </a:xfrm>
          <a:custGeom>
            <a:avLst/>
            <a:gdLst/>
            <a:ahLst/>
            <a:cxnLst/>
            <a:rect l="l" t="t" r="r" b="b"/>
            <a:pathLst>
              <a:path w="1162684" h="661035">
                <a:moveTo>
                  <a:pt x="1162071" y="0"/>
                </a:moveTo>
                <a:lnTo>
                  <a:pt x="0" y="0"/>
                </a:lnTo>
                <a:lnTo>
                  <a:pt x="1162071" y="660784"/>
                </a:lnTo>
                <a:lnTo>
                  <a:pt x="1162071" y="0"/>
                </a:lnTo>
                <a:close/>
              </a:path>
            </a:pathLst>
          </a:custGeom>
          <a:solidFill>
            <a:srgbClr val="FF9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9" y="4482717"/>
            <a:ext cx="1162685" cy="661035"/>
          </a:xfrm>
          <a:custGeom>
            <a:avLst/>
            <a:gdLst/>
            <a:ahLst/>
            <a:cxnLst/>
            <a:rect l="l" t="t" r="r" b="b"/>
            <a:pathLst>
              <a:path w="1162685" h="661035">
                <a:moveTo>
                  <a:pt x="0" y="0"/>
                </a:moveTo>
                <a:lnTo>
                  <a:pt x="0" y="660785"/>
                </a:lnTo>
                <a:lnTo>
                  <a:pt x="1162070" y="660785"/>
                </a:lnTo>
                <a:lnTo>
                  <a:pt x="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6652" y="395732"/>
            <a:ext cx="429069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0808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8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fif"/><Relationship Id="rId3" Type="http://schemas.openxmlformats.org/officeDocument/2006/relationships/image" Target="../media/image20.png"/><Relationship Id="rId7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.png"/><Relationship Id="rId4" Type="http://schemas.openxmlformats.org/officeDocument/2006/relationships/image" Target="../media/image40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9" Type="http://schemas.openxmlformats.org/officeDocument/2006/relationships/image" Target="../media/image86.png"/><Relationship Id="rId21" Type="http://schemas.openxmlformats.org/officeDocument/2006/relationships/image" Target="../media/image68.png"/><Relationship Id="rId34" Type="http://schemas.openxmlformats.org/officeDocument/2006/relationships/image" Target="../media/image81.png"/><Relationship Id="rId42" Type="http://schemas.openxmlformats.org/officeDocument/2006/relationships/image" Target="../media/image89.png"/><Relationship Id="rId47" Type="http://schemas.openxmlformats.org/officeDocument/2006/relationships/image" Target="../media/image94.png"/><Relationship Id="rId50" Type="http://schemas.openxmlformats.org/officeDocument/2006/relationships/image" Target="../media/image97.png"/><Relationship Id="rId55" Type="http://schemas.openxmlformats.org/officeDocument/2006/relationships/image" Target="../media/image102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9" Type="http://schemas.openxmlformats.org/officeDocument/2006/relationships/image" Target="../media/image76.png"/><Relationship Id="rId11" Type="http://schemas.openxmlformats.org/officeDocument/2006/relationships/image" Target="../media/image58.png"/><Relationship Id="rId24" Type="http://schemas.openxmlformats.org/officeDocument/2006/relationships/image" Target="../media/image71.png"/><Relationship Id="rId32" Type="http://schemas.openxmlformats.org/officeDocument/2006/relationships/image" Target="../media/image79.png"/><Relationship Id="rId37" Type="http://schemas.openxmlformats.org/officeDocument/2006/relationships/image" Target="../media/image84.png"/><Relationship Id="rId40" Type="http://schemas.openxmlformats.org/officeDocument/2006/relationships/image" Target="../media/image87.png"/><Relationship Id="rId45" Type="http://schemas.openxmlformats.org/officeDocument/2006/relationships/image" Target="../media/image92.png"/><Relationship Id="rId53" Type="http://schemas.openxmlformats.org/officeDocument/2006/relationships/image" Target="../media/image100.png"/><Relationship Id="rId58" Type="http://schemas.openxmlformats.org/officeDocument/2006/relationships/image" Target="../media/image105.jpg"/><Relationship Id="rId5" Type="http://schemas.openxmlformats.org/officeDocument/2006/relationships/image" Target="../media/image52.pn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Relationship Id="rId30" Type="http://schemas.openxmlformats.org/officeDocument/2006/relationships/image" Target="../media/image77.png"/><Relationship Id="rId35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image" Target="../media/image95.png"/><Relationship Id="rId56" Type="http://schemas.openxmlformats.org/officeDocument/2006/relationships/image" Target="../media/image103.png"/><Relationship Id="rId8" Type="http://schemas.openxmlformats.org/officeDocument/2006/relationships/image" Target="../media/image55.png"/><Relationship Id="rId51" Type="http://schemas.openxmlformats.org/officeDocument/2006/relationships/image" Target="../media/image98.png"/><Relationship Id="rId3" Type="http://schemas.openxmlformats.org/officeDocument/2006/relationships/image" Target="../media/image50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33" Type="http://schemas.openxmlformats.org/officeDocument/2006/relationships/image" Target="../media/image80.png"/><Relationship Id="rId38" Type="http://schemas.openxmlformats.org/officeDocument/2006/relationships/image" Target="../media/image85.png"/><Relationship Id="rId46" Type="http://schemas.openxmlformats.org/officeDocument/2006/relationships/image" Target="../media/image93.png"/><Relationship Id="rId20" Type="http://schemas.openxmlformats.org/officeDocument/2006/relationships/image" Target="../media/image67.png"/><Relationship Id="rId41" Type="http://schemas.openxmlformats.org/officeDocument/2006/relationships/image" Target="../media/image88.png"/><Relationship Id="rId54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36" Type="http://schemas.openxmlformats.org/officeDocument/2006/relationships/image" Target="../media/image83.png"/><Relationship Id="rId49" Type="http://schemas.openxmlformats.org/officeDocument/2006/relationships/image" Target="../media/image96.png"/><Relationship Id="rId57" Type="http://schemas.openxmlformats.org/officeDocument/2006/relationships/image" Target="../media/image104.png"/><Relationship Id="rId10" Type="http://schemas.openxmlformats.org/officeDocument/2006/relationships/image" Target="../media/image57.png"/><Relationship Id="rId31" Type="http://schemas.openxmlformats.org/officeDocument/2006/relationships/image" Target="../media/image78.png"/><Relationship Id="rId44" Type="http://schemas.openxmlformats.org/officeDocument/2006/relationships/image" Target="../media/image91.png"/><Relationship Id="rId52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06.png"/><Relationship Id="rId7" Type="http://schemas.openxmlformats.org/officeDocument/2006/relationships/image" Target="../media/image11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Relationship Id="rId9" Type="http://schemas.openxmlformats.org/officeDocument/2006/relationships/image" Target="../media/image1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67353E-99CE-074D-A2C5-ECEE92FF3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" y="0"/>
            <a:ext cx="9143999" cy="5010149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E08DE88E-5A33-4A6C-928F-6A3040305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56161"/>
            <a:ext cx="3877556" cy="2821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lang="en-US" sz="2400" spc="65" dirty="0">
                <a:solidFill>
                  <a:schemeClr val="bg1"/>
                </a:solidFill>
              </a:rPr>
              <a:t>SOSIALISASI PROGRAM</a:t>
            </a:r>
            <a:endParaRPr sz="24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139696-7726-4A4D-8249-CC56917846E6}"/>
              </a:ext>
            </a:extLst>
          </p:cNvPr>
          <p:cNvGrpSpPr/>
          <p:nvPr/>
        </p:nvGrpSpPr>
        <p:grpSpPr>
          <a:xfrm>
            <a:off x="6644271" y="128266"/>
            <a:ext cx="2362200" cy="739974"/>
            <a:chOff x="9829800" y="1222176"/>
            <a:chExt cx="2362200" cy="739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B0827B-8E76-4F74-B5E1-DB952FE23DC3}"/>
                </a:ext>
              </a:extLst>
            </p:cNvPr>
            <p:cNvSpPr/>
            <p:nvPr/>
          </p:nvSpPr>
          <p:spPr>
            <a:xfrm>
              <a:off x="9829800" y="1222176"/>
              <a:ext cx="2362200" cy="7399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470113C-86A3-4D86-81CC-AD44E51E169E}"/>
                </a:ext>
              </a:extLst>
            </p:cNvPr>
            <p:cNvGrpSpPr/>
            <p:nvPr/>
          </p:nvGrpSpPr>
          <p:grpSpPr>
            <a:xfrm>
              <a:off x="9857155" y="1267499"/>
              <a:ext cx="2307489" cy="641016"/>
              <a:chOff x="2743200" y="330534"/>
              <a:chExt cx="2307489" cy="64101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A9F97F-EB25-46DB-9145-45DCFF905F33}"/>
                  </a:ext>
                </a:extLst>
              </p:cNvPr>
              <p:cNvSpPr/>
              <p:nvPr/>
            </p:nvSpPr>
            <p:spPr>
              <a:xfrm>
                <a:off x="2743200" y="330534"/>
                <a:ext cx="1600200" cy="6410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6" name="object 21">
                <a:extLst>
                  <a:ext uri="{FF2B5EF4-FFF2-40B4-BE49-F238E27FC236}">
                    <a16:creationId xmlns:a16="http://schemas.microsoft.com/office/drawing/2014/main" id="{A934DCB7-8553-49B0-B47E-EA3619C366B9}"/>
                  </a:ext>
                </a:extLst>
              </p:cNvPr>
              <p:cNvSpPr/>
              <p:nvPr/>
            </p:nvSpPr>
            <p:spPr>
              <a:xfrm>
                <a:off x="2840889" y="364630"/>
                <a:ext cx="2209800" cy="58676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C58625-A893-45D6-9FA9-62435B15457F}"/>
              </a:ext>
            </a:extLst>
          </p:cNvPr>
          <p:cNvGrpSpPr/>
          <p:nvPr/>
        </p:nvGrpSpPr>
        <p:grpSpPr>
          <a:xfrm>
            <a:off x="35218" y="794450"/>
            <a:ext cx="2349393" cy="1143000"/>
            <a:chOff x="-2348519" y="177592"/>
            <a:chExt cx="3343648" cy="14688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0336EB9-4C78-49B0-B0B5-A93690B3C615}"/>
                </a:ext>
              </a:extLst>
            </p:cNvPr>
            <p:cNvSpPr/>
            <p:nvPr/>
          </p:nvSpPr>
          <p:spPr>
            <a:xfrm>
              <a:off x="-2215244" y="207413"/>
              <a:ext cx="3210373" cy="1438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46022FC-8FAE-41AA-B7A3-57D230AF5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48519" y="177592"/>
              <a:ext cx="3210373" cy="1428949"/>
            </a:xfrm>
            <a:prstGeom prst="rect">
              <a:avLst/>
            </a:prstGeom>
          </p:spPr>
        </p:pic>
      </p:grpSp>
      <p:sp>
        <p:nvSpPr>
          <p:cNvPr id="35" name="object 7">
            <a:extLst>
              <a:ext uri="{FF2B5EF4-FFF2-40B4-BE49-F238E27FC236}">
                <a16:creationId xmlns:a16="http://schemas.microsoft.com/office/drawing/2014/main" id="{95B36870-61A6-4475-916B-495B810E5B88}"/>
              </a:ext>
            </a:extLst>
          </p:cNvPr>
          <p:cNvSpPr txBox="1">
            <a:spLocks/>
          </p:cNvSpPr>
          <p:nvPr/>
        </p:nvSpPr>
        <p:spPr>
          <a:xfrm>
            <a:off x="1938778" y="4291844"/>
            <a:ext cx="5786016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808080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marL="12700" algn="ctr">
              <a:lnSpc>
                <a:spcPts val="2090"/>
              </a:lnSpc>
              <a:spcBef>
                <a:spcPts val="100"/>
              </a:spcBef>
            </a:pPr>
            <a:r>
              <a:rPr lang="en-US" sz="2400" kern="0" spc="65" dirty="0" err="1">
                <a:solidFill>
                  <a:schemeClr val="bg1"/>
                </a:solidFill>
              </a:rPr>
              <a:t>Pemerintah</a:t>
            </a:r>
            <a:r>
              <a:rPr lang="en-US" sz="2400" kern="0" spc="65" dirty="0">
                <a:solidFill>
                  <a:schemeClr val="bg1"/>
                </a:solidFill>
              </a:rPr>
              <a:t> </a:t>
            </a:r>
            <a:r>
              <a:rPr lang="en-US" sz="2400" kern="0" spc="65" dirty="0" err="1">
                <a:solidFill>
                  <a:schemeClr val="bg1"/>
                </a:solidFill>
              </a:rPr>
              <a:t>Provinsi</a:t>
            </a:r>
            <a:r>
              <a:rPr lang="en-US" sz="2400" kern="0" spc="65" dirty="0">
                <a:solidFill>
                  <a:schemeClr val="bg1"/>
                </a:solidFill>
              </a:rPr>
              <a:t> </a:t>
            </a:r>
            <a:r>
              <a:rPr lang="en-US" sz="2400" kern="0" spc="65" dirty="0" err="1">
                <a:solidFill>
                  <a:schemeClr val="bg1"/>
                </a:solidFill>
              </a:rPr>
              <a:t>Jawa</a:t>
            </a:r>
            <a:r>
              <a:rPr lang="en-US" sz="2400" kern="0" spc="65" dirty="0">
                <a:solidFill>
                  <a:schemeClr val="bg1"/>
                </a:solidFill>
              </a:rPr>
              <a:t> Tengah</a:t>
            </a:r>
          </a:p>
          <a:p>
            <a:pPr marL="12700" algn="ctr">
              <a:lnSpc>
                <a:spcPts val="2090"/>
              </a:lnSpc>
              <a:spcBef>
                <a:spcPts val="100"/>
              </a:spcBef>
            </a:pPr>
            <a:r>
              <a:rPr lang="en-US" sz="2000" b="0" kern="0" spc="65" dirty="0" err="1">
                <a:solidFill>
                  <a:schemeClr val="bg1"/>
                </a:solidFill>
              </a:rPr>
              <a:t>Kamis</a:t>
            </a:r>
            <a:r>
              <a:rPr lang="en-US" sz="2000" b="0" kern="0" spc="65" dirty="0">
                <a:solidFill>
                  <a:schemeClr val="bg1"/>
                </a:solidFill>
              </a:rPr>
              <a:t>, 18 </a:t>
            </a:r>
            <a:r>
              <a:rPr lang="en-US" sz="2000" b="0" kern="0" spc="65" dirty="0" err="1">
                <a:solidFill>
                  <a:schemeClr val="bg1"/>
                </a:solidFill>
              </a:rPr>
              <a:t>Maret</a:t>
            </a:r>
            <a:r>
              <a:rPr lang="en-US" sz="2000" b="0" kern="0" spc="65" dirty="0">
                <a:solidFill>
                  <a:schemeClr val="bg1"/>
                </a:solidFill>
              </a:rPr>
              <a:t> 2021</a:t>
            </a:r>
            <a:endParaRPr lang="en-US" sz="2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3CBC3F1F-7C0C-496D-BA63-DD865AD6F1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03" y="4076782"/>
            <a:ext cx="2006774" cy="100338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1C7D5F7C-9547-43CD-98A5-4409C8157AAD}"/>
              </a:ext>
            </a:extLst>
          </p:cNvPr>
          <p:cNvGrpSpPr/>
          <p:nvPr/>
        </p:nvGrpSpPr>
        <p:grpSpPr>
          <a:xfrm>
            <a:off x="574032" y="847274"/>
            <a:ext cx="4491205" cy="3509102"/>
            <a:chOff x="223914" y="1139417"/>
            <a:chExt cx="6570951" cy="505685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547DF6-C7A1-4FCA-91C4-783649A92F1D}"/>
                </a:ext>
              </a:extLst>
            </p:cNvPr>
            <p:cNvSpPr/>
            <p:nvPr/>
          </p:nvSpPr>
          <p:spPr>
            <a:xfrm>
              <a:off x="223914" y="1745867"/>
              <a:ext cx="6504823" cy="4324194"/>
            </a:xfrm>
            <a:custGeom>
              <a:avLst/>
              <a:gdLst>
                <a:gd name="connsiteX0" fmla="*/ 2977241 w 2983072"/>
                <a:gd name="connsiteY0" fmla="*/ 1404120 h 1983048"/>
                <a:gd name="connsiteX1" fmla="*/ 1664038 w 2983072"/>
                <a:gd name="connsiteY1" fmla="*/ 1312116 h 1983048"/>
                <a:gd name="connsiteX2" fmla="*/ 1634323 w 2983072"/>
                <a:gd name="connsiteY2" fmla="*/ 1288114 h 1983048"/>
                <a:gd name="connsiteX3" fmla="*/ 1230305 w 2983072"/>
                <a:gd name="connsiteY3" fmla="*/ 69774 h 1983048"/>
                <a:gd name="connsiteX4" fmla="*/ 1130872 w 2983072"/>
                <a:gd name="connsiteY4" fmla="*/ 56 h 1983048"/>
                <a:gd name="connsiteX5" fmla="*/ 68538 w 2983072"/>
                <a:gd name="connsiteY5" fmla="*/ 15486 h 1983048"/>
                <a:gd name="connsiteX6" fmla="*/ 1678 w 2983072"/>
                <a:gd name="connsiteY6" fmla="*/ 98918 h 1983048"/>
                <a:gd name="connsiteX7" fmla="*/ 437126 w 2983072"/>
                <a:gd name="connsiteY7" fmla="*/ 1469265 h 1983048"/>
                <a:gd name="connsiteX8" fmla="*/ 531416 w 2983072"/>
                <a:gd name="connsiteY8" fmla="*/ 1703562 h 1983048"/>
                <a:gd name="connsiteX9" fmla="*/ 478271 w 2983072"/>
                <a:gd name="connsiteY9" fmla="*/ 1825853 h 1983048"/>
                <a:gd name="connsiteX10" fmla="*/ 554274 w 2983072"/>
                <a:gd name="connsiteY10" fmla="*/ 1888141 h 1983048"/>
                <a:gd name="connsiteX11" fmla="*/ 2109201 w 2983072"/>
                <a:gd name="connsiteY11" fmla="*/ 1983003 h 1983048"/>
                <a:gd name="connsiteX12" fmla="*/ 2322354 w 2983072"/>
                <a:gd name="connsiteY12" fmla="*/ 1912714 h 1983048"/>
                <a:gd name="connsiteX13" fmla="*/ 2959525 w 2983072"/>
                <a:gd name="connsiteY13" fmla="*/ 1470408 h 1983048"/>
                <a:gd name="connsiteX14" fmla="*/ 2977241 w 2983072"/>
                <a:gd name="connsiteY14" fmla="*/ 1404120 h 1983048"/>
                <a:gd name="connsiteX15" fmla="*/ 2977241 w 2983072"/>
                <a:gd name="connsiteY15" fmla="*/ 1404120 h 198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3072" h="1983048">
                  <a:moveTo>
                    <a:pt x="2977241" y="1404120"/>
                  </a:moveTo>
                  <a:cubicBezTo>
                    <a:pt x="2934953" y="1378976"/>
                    <a:pt x="1826903" y="1330402"/>
                    <a:pt x="1664038" y="1312116"/>
                  </a:cubicBezTo>
                  <a:cubicBezTo>
                    <a:pt x="1645752" y="1310401"/>
                    <a:pt x="1638895" y="1303544"/>
                    <a:pt x="1634323" y="1288114"/>
                  </a:cubicBezTo>
                  <a:cubicBezTo>
                    <a:pt x="1595464" y="1168680"/>
                    <a:pt x="1325737" y="356644"/>
                    <a:pt x="1230305" y="69774"/>
                  </a:cubicBezTo>
                  <a:cubicBezTo>
                    <a:pt x="1212018" y="14914"/>
                    <a:pt x="1189160" y="-1087"/>
                    <a:pt x="1130872" y="56"/>
                  </a:cubicBezTo>
                  <a:cubicBezTo>
                    <a:pt x="1060011" y="1199"/>
                    <a:pt x="140541" y="14914"/>
                    <a:pt x="68538" y="15486"/>
                  </a:cubicBezTo>
                  <a:cubicBezTo>
                    <a:pt x="17678" y="16057"/>
                    <a:pt x="-6894" y="48059"/>
                    <a:pt x="1678" y="98918"/>
                  </a:cubicBezTo>
                  <a:cubicBezTo>
                    <a:pt x="6249" y="125776"/>
                    <a:pt x="422840" y="1433835"/>
                    <a:pt x="437126" y="1469265"/>
                  </a:cubicBezTo>
                  <a:cubicBezTo>
                    <a:pt x="467413" y="1548126"/>
                    <a:pt x="471413" y="1637273"/>
                    <a:pt x="531416" y="1703562"/>
                  </a:cubicBezTo>
                  <a:cubicBezTo>
                    <a:pt x="458270" y="1744707"/>
                    <a:pt x="455413" y="1751564"/>
                    <a:pt x="478271" y="1825853"/>
                  </a:cubicBezTo>
                  <a:cubicBezTo>
                    <a:pt x="489700" y="1863569"/>
                    <a:pt x="514272" y="1885284"/>
                    <a:pt x="554274" y="1888141"/>
                  </a:cubicBezTo>
                  <a:cubicBezTo>
                    <a:pt x="729711" y="1900713"/>
                    <a:pt x="1952051" y="1985289"/>
                    <a:pt x="2109201" y="1983003"/>
                  </a:cubicBezTo>
                  <a:cubicBezTo>
                    <a:pt x="2188062" y="1981288"/>
                    <a:pt x="2226350" y="1983574"/>
                    <a:pt x="2322354" y="1912714"/>
                  </a:cubicBezTo>
                  <a:cubicBezTo>
                    <a:pt x="2388643" y="1865283"/>
                    <a:pt x="2905809" y="1512125"/>
                    <a:pt x="2959525" y="1470408"/>
                  </a:cubicBezTo>
                  <a:cubicBezTo>
                    <a:pt x="2984670" y="1449836"/>
                    <a:pt x="2988098" y="1430978"/>
                    <a:pt x="2977241" y="1404120"/>
                  </a:cubicBezTo>
                  <a:lnTo>
                    <a:pt x="2977241" y="140412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6935B40-7657-44E3-97C8-A8D71BB05E2D}"/>
                </a:ext>
              </a:extLst>
            </p:cNvPr>
            <p:cNvGrpSpPr/>
            <p:nvPr/>
          </p:nvGrpSpPr>
          <p:grpSpPr>
            <a:xfrm>
              <a:off x="454371" y="1139417"/>
              <a:ext cx="6340494" cy="5056857"/>
              <a:chOff x="501223" y="1743313"/>
              <a:chExt cx="4810404" cy="3836534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09977DEC-1BBC-4557-8D26-50036759011F}"/>
                  </a:ext>
                </a:extLst>
              </p:cNvPr>
              <p:cNvGrpSpPr/>
              <p:nvPr/>
            </p:nvGrpSpPr>
            <p:grpSpPr>
              <a:xfrm>
                <a:off x="501223" y="2335568"/>
                <a:ext cx="4427825" cy="3244279"/>
                <a:chOff x="501223" y="2335568"/>
                <a:chExt cx="4427825" cy="3244279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84062CE5-9445-401E-8D9F-9A091DEF4A8E}"/>
                    </a:ext>
                  </a:extLst>
                </p:cNvPr>
                <p:cNvGrpSpPr/>
                <p:nvPr/>
              </p:nvGrpSpPr>
              <p:grpSpPr>
                <a:xfrm>
                  <a:off x="501223" y="2335568"/>
                  <a:ext cx="4427825" cy="2943473"/>
                  <a:chOff x="4867144" y="3642852"/>
                  <a:chExt cx="2983072" cy="1983048"/>
                </a:xfrm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35BB737-2EF4-494C-81F8-94FA6BC5C971}"/>
                      </a:ext>
                    </a:extLst>
                  </p:cNvPr>
                  <p:cNvSpPr/>
                  <p:nvPr/>
                </p:nvSpPr>
                <p:spPr>
                  <a:xfrm>
                    <a:off x="4867144" y="3642852"/>
                    <a:ext cx="2983072" cy="1983048"/>
                  </a:xfrm>
                  <a:custGeom>
                    <a:avLst/>
                    <a:gdLst>
                      <a:gd name="connsiteX0" fmla="*/ 2977241 w 2983072"/>
                      <a:gd name="connsiteY0" fmla="*/ 1404120 h 1983048"/>
                      <a:gd name="connsiteX1" fmla="*/ 1664038 w 2983072"/>
                      <a:gd name="connsiteY1" fmla="*/ 1312116 h 1983048"/>
                      <a:gd name="connsiteX2" fmla="*/ 1634323 w 2983072"/>
                      <a:gd name="connsiteY2" fmla="*/ 1288114 h 1983048"/>
                      <a:gd name="connsiteX3" fmla="*/ 1230305 w 2983072"/>
                      <a:gd name="connsiteY3" fmla="*/ 69774 h 1983048"/>
                      <a:gd name="connsiteX4" fmla="*/ 1130872 w 2983072"/>
                      <a:gd name="connsiteY4" fmla="*/ 56 h 1983048"/>
                      <a:gd name="connsiteX5" fmla="*/ 68538 w 2983072"/>
                      <a:gd name="connsiteY5" fmla="*/ 15486 h 1983048"/>
                      <a:gd name="connsiteX6" fmla="*/ 1678 w 2983072"/>
                      <a:gd name="connsiteY6" fmla="*/ 98918 h 1983048"/>
                      <a:gd name="connsiteX7" fmla="*/ 437126 w 2983072"/>
                      <a:gd name="connsiteY7" fmla="*/ 1469265 h 1983048"/>
                      <a:gd name="connsiteX8" fmla="*/ 531416 w 2983072"/>
                      <a:gd name="connsiteY8" fmla="*/ 1703562 h 1983048"/>
                      <a:gd name="connsiteX9" fmla="*/ 478271 w 2983072"/>
                      <a:gd name="connsiteY9" fmla="*/ 1825853 h 1983048"/>
                      <a:gd name="connsiteX10" fmla="*/ 554274 w 2983072"/>
                      <a:gd name="connsiteY10" fmla="*/ 1888141 h 1983048"/>
                      <a:gd name="connsiteX11" fmla="*/ 2109201 w 2983072"/>
                      <a:gd name="connsiteY11" fmla="*/ 1983003 h 1983048"/>
                      <a:gd name="connsiteX12" fmla="*/ 2322354 w 2983072"/>
                      <a:gd name="connsiteY12" fmla="*/ 1912714 h 1983048"/>
                      <a:gd name="connsiteX13" fmla="*/ 2959525 w 2983072"/>
                      <a:gd name="connsiteY13" fmla="*/ 1470408 h 1983048"/>
                      <a:gd name="connsiteX14" fmla="*/ 2977241 w 2983072"/>
                      <a:gd name="connsiteY14" fmla="*/ 1404120 h 1983048"/>
                      <a:gd name="connsiteX15" fmla="*/ 2977241 w 2983072"/>
                      <a:gd name="connsiteY15" fmla="*/ 1404120 h 1983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983072" h="1983048">
                        <a:moveTo>
                          <a:pt x="2977241" y="1404120"/>
                        </a:moveTo>
                        <a:cubicBezTo>
                          <a:pt x="2934953" y="1378976"/>
                          <a:pt x="1826903" y="1330402"/>
                          <a:pt x="1664038" y="1312116"/>
                        </a:cubicBezTo>
                        <a:cubicBezTo>
                          <a:pt x="1645752" y="1310401"/>
                          <a:pt x="1638895" y="1303544"/>
                          <a:pt x="1634323" y="1288114"/>
                        </a:cubicBezTo>
                        <a:cubicBezTo>
                          <a:pt x="1595464" y="1168680"/>
                          <a:pt x="1325737" y="356644"/>
                          <a:pt x="1230305" y="69774"/>
                        </a:cubicBezTo>
                        <a:cubicBezTo>
                          <a:pt x="1212018" y="14914"/>
                          <a:pt x="1189160" y="-1087"/>
                          <a:pt x="1130872" y="56"/>
                        </a:cubicBezTo>
                        <a:cubicBezTo>
                          <a:pt x="1060011" y="1199"/>
                          <a:pt x="140541" y="14914"/>
                          <a:pt x="68538" y="15486"/>
                        </a:cubicBezTo>
                        <a:cubicBezTo>
                          <a:pt x="17678" y="16057"/>
                          <a:pt x="-6894" y="48059"/>
                          <a:pt x="1678" y="98918"/>
                        </a:cubicBezTo>
                        <a:cubicBezTo>
                          <a:pt x="6249" y="125776"/>
                          <a:pt x="422840" y="1433835"/>
                          <a:pt x="437126" y="1469265"/>
                        </a:cubicBezTo>
                        <a:cubicBezTo>
                          <a:pt x="467413" y="1548126"/>
                          <a:pt x="471413" y="1637273"/>
                          <a:pt x="531416" y="1703562"/>
                        </a:cubicBezTo>
                        <a:cubicBezTo>
                          <a:pt x="458270" y="1744707"/>
                          <a:pt x="455413" y="1751564"/>
                          <a:pt x="478271" y="1825853"/>
                        </a:cubicBezTo>
                        <a:cubicBezTo>
                          <a:pt x="489700" y="1863569"/>
                          <a:pt x="514272" y="1885284"/>
                          <a:pt x="554274" y="1888141"/>
                        </a:cubicBezTo>
                        <a:cubicBezTo>
                          <a:pt x="729711" y="1900713"/>
                          <a:pt x="1952051" y="1985289"/>
                          <a:pt x="2109201" y="1983003"/>
                        </a:cubicBezTo>
                        <a:cubicBezTo>
                          <a:pt x="2188062" y="1981288"/>
                          <a:pt x="2226350" y="1983574"/>
                          <a:pt x="2322354" y="1912714"/>
                        </a:cubicBezTo>
                        <a:cubicBezTo>
                          <a:pt x="2388643" y="1865283"/>
                          <a:pt x="2905809" y="1512125"/>
                          <a:pt x="2959525" y="1470408"/>
                        </a:cubicBezTo>
                        <a:cubicBezTo>
                          <a:pt x="2984670" y="1449836"/>
                          <a:pt x="2988098" y="1430978"/>
                          <a:pt x="2977241" y="1404120"/>
                        </a:cubicBezTo>
                        <a:lnTo>
                          <a:pt x="2977241" y="1404120"/>
                        </a:lnTo>
                        <a:close/>
                      </a:path>
                    </a:pathLst>
                  </a:custGeom>
                  <a:solidFill>
                    <a:srgbClr val="484848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0F9B11EE-7A6E-42B3-860C-D8835442F46D}"/>
                      </a:ext>
                    </a:extLst>
                  </p:cNvPr>
                  <p:cNvSpPr/>
                  <p:nvPr/>
                </p:nvSpPr>
                <p:spPr>
                  <a:xfrm>
                    <a:off x="4999171" y="3768521"/>
                    <a:ext cx="1445617" cy="1416648"/>
                  </a:xfrm>
                  <a:custGeom>
                    <a:avLst/>
                    <a:gdLst>
                      <a:gd name="connsiteX0" fmla="*/ 1442293 w 1445617"/>
                      <a:gd name="connsiteY0" fmla="*/ 1036725 h 1416648"/>
                      <a:gd name="connsiteX1" fmla="*/ 1349718 w 1445617"/>
                      <a:gd name="connsiteY1" fmla="*/ 770427 h 1416648"/>
                      <a:gd name="connsiteX2" fmla="*/ 1094277 w 1445617"/>
                      <a:gd name="connsiteY2" fmla="*/ 25251 h 1416648"/>
                      <a:gd name="connsiteX3" fmla="*/ 1059419 w 1445617"/>
                      <a:gd name="connsiteY3" fmla="*/ 107 h 1416648"/>
                      <a:gd name="connsiteX4" fmla="*/ 62802 w 1445617"/>
                      <a:gd name="connsiteY4" fmla="*/ 41251 h 1416648"/>
                      <a:gd name="connsiteX5" fmla="*/ 13086 w 1445617"/>
                      <a:gd name="connsiteY5" fmla="*/ 109255 h 1416648"/>
                      <a:gd name="connsiteX6" fmla="*/ 166807 w 1445617"/>
                      <a:gd name="connsiteY6" fmla="*/ 575561 h 1416648"/>
                      <a:gd name="connsiteX7" fmla="*/ 430247 w 1445617"/>
                      <a:gd name="connsiteY7" fmla="*/ 1385312 h 1416648"/>
                      <a:gd name="connsiteX8" fmla="*/ 478250 w 1445617"/>
                      <a:gd name="connsiteY8" fmla="*/ 1408742 h 1416648"/>
                      <a:gd name="connsiteX9" fmla="*/ 1106278 w 1445617"/>
                      <a:gd name="connsiteY9" fmla="*/ 1184160 h 1416648"/>
                      <a:gd name="connsiteX10" fmla="*/ 1245141 w 1445617"/>
                      <a:gd name="connsiteY10" fmla="*/ 1132729 h 1416648"/>
                      <a:gd name="connsiteX11" fmla="*/ 1245141 w 1445617"/>
                      <a:gd name="connsiteY11" fmla="*/ 1132729 h 1416648"/>
                      <a:gd name="connsiteX12" fmla="*/ 1245141 w 1445617"/>
                      <a:gd name="connsiteY12" fmla="*/ 1132729 h 1416648"/>
                      <a:gd name="connsiteX13" fmla="*/ 1424007 w 1445617"/>
                      <a:gd name="connsiteY13" fmla="*/ 1071012 h 1416648"/>
                      <a:gd name="connsiteX14" fmla="*/ 1442293 w 1445617"/>
                      <a:gd name="connsiteY14" fmla="*/ 1036725 h 1416648"/>
                      <a:gd name="connsiteX15" fmla="*/ 1442293 w 1445617"/>
                      <a:gd name="connsiteY15" fmla="*/ 1036725 h 1416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445617" h="1416648">
                        <a:moveTo>
                          <a:pt x="1442293" y="1036725"/>
                        </a:moveTo>
                        <a:cubicBezTo>
                          <a:pt x="1410292" y="948150"/>
                          <a:pt x="1380005" y="859003"/>
                          <a:pt x="1349718" y="770427"/>
                        </a:cubicBezTo>
                        <a:cubicBezTo>
                          <a:pt x="1263999" y="521845"/>
                          <a:pt x="1178853" y="273833"/>
                          <a:pt x="1094277" y="25251"/>
                        </a:cubicBezTo>
                        <a:cubicBezTo>
                          <a:pt x="1087991" y="6964"/>
                          <a:pt x="1080563" y="-1036"/>
                          <a:pt x="1059419" y="107"/>
                        </a:cubicBezTo>
                        <a:cubicBezTo>
                          <a:pt x="1013131" y="2964"/>
                          <a:pt x="181093" y="35537"/>
                          <a:pt x="62802" y="41251"/>
                        </a:cubicBezTo>
                        <a:cubicBezTo>
                          <a:pt x="-9201" y="44680"/>
                          <a:pt x="-9201" y="41823"/>
                          <a:pt x="13086" y="109255"/>
                        </a:cubicBezTo>
                        <a:cubicBezTo>
                          <a:pt x="64517" y="264690"/>
                          <a:pt x="115948" y="420126"/>
                          <a:pt x="166807" y="575561"/>
                        </a:cubicBezTo>
                        <a:cubicBezTo>
                          <a:pt x="254811" y="845288"/>
                          <a:pt x="342243" y="1115586"/>
                          <a:pt x="430247" y="1385312"/>
                        </a:cubicBezTo>
                        <a:cubicBezTo>
                          <a:pt x="442248" y="1422457"/>
                          <a:pt x="442819" y="1421314"/>
                          <a:pt x="478250" y="1408742"/>
                        </a:cubicBezTo>
                        <a:cubicBezTo>
                          <a:pt x="687973" y="1333881"/>
                          <a:pt x="897126" y="1259592"/>
                          <a:pt x="1106278" y="1184160"/>
                        </a:cubicBezTo>
                        <a:cubicBezTo>
                          <a:pt x="1152566" y="1167588"/>
                          <a:pt x="1201139" y="1155016"/>
                          <a:pt x="1245141" y="1132729"/>
                        </a:cubicBezTo>
                        <a:lnTo>
                          <a:pt x="1245141" y="1132729"/>
                        </a:lnTo>
                        <a:lnTo>
                          <a:pt x="1245141" y="1132729"/>
                        </a:lnTo>
                        <a:cubicBezTo>
                          <a:pt x="1304573" y="1112157"/>
                          <a:pt x="1364004" y="1090442"/>
                          <a:pt x="1424007" y="1071012"/>
                        </a:cubicBezTo>
                        <a:cubicBezTo>
                          <a:pt x="1445150" y="1065298"/>
                          <a:pt x="1449722" y="1057869"/>
                          <a:pt x="1442293" y="1036725"/>
                        </a:cubicBezTo>
                        <a:lnTo>
                          <a:pt x="1442293" y="1036725"/>
                        </a:lnTo>
                        <a:close/>
                      </a:path>
                    </a:pathLst>
                  </a:custGeom>
                  <a:solidFill>
                    <a:srgbClr val="8F8C8D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95318EAE-7D0B-4009-97A9-34315D6ADE4D}"/>
                      </a:ext>
                    </a:extLst>
                  </p:cNvPr>
                  <p:cNvSpPr/>
                  <p:nvPr/>
                </p:nvSpPr>
                <p:spPr>
                  <a:xfrm>
                    <a:off x="4998599" y="3790915"/>
                    <a:ext cx="1251998" cy="1394255"/>
                  </a:xfrm>
                  <a:custGeom>
                    <a:avLst/>
                    <a:gdLst>
                      <a:gd name="connsiteX0" fmla="*/ 1251999 w 1251998"/>
                      <a:gd name="connsiteY0" fmla="*/ 1108050 h 1394255"/>
                      <a:gd name="connsiteX1" fmla="*/ 413104 w 1251998"/>
                      <a:gd name="connsiteY1" fmla="*/ 0 h 1394255"/>
                      <a:gd name="connsiteX2" fmla="*/ 62802 w 1251998"/>
                      <a:gd name="connsiteY2" fmla="*/ 16001 h 1394255"/>
                      <a:gd name="connsiteX3" fmla="*/ 13086 w 1251998"/>
                      <a:gd name="connsiteY3" fmla="*/ 84575 h 1394255"/>
                      <a:gd name="connsiteX4" fmla="*/ 166807 w 1251998"/>
                      <a:gd name="connsiteY4" fmla="*/ 551453 h 1394255"/>
                      <a:gd name="connsiteX5" fmla="*/ 429676 w 1251998"/>
                      <a:gd name="connsiteY5" fmla="*/ 1362919 h 1394255"/>
                      <a:gd name="connsiteX6" fmla="*/ 477678 w 1251998"/>
                      <a:gd name="connsiteY6" fmla="*/ 1386348 h 1394255"/>
                      <a:gd name="connsiteX7" fmla="*/ 1105706 w 1251998"/>
                      <a:gd name="connsiteY7" fmla="*/ 1161195 h 1394255"/>
                      <a:gd name="connsiteX8" fmla="*/ 1244570 w 1251998"/>
                      <a:gd name="connsiteY8" fmla="*/ 1109764 h 1394255"/>
                      <a:gd name="connsiteX9" fmla="*/ 1244570 w 1251998"/>
                      <a:gd name="connsiteY9" fmla="*/ 1109764 h 1394255"/>
                      <a:gd name="connsiteX10" fmla="*/ 1244570 w 1251998"/>
                      <a:gd name="connsiteY10" fmla="*/ 1109764 h 1394255"/>
                      <a:gd name="connsiteX11" fmla="*/ 1251999 w 1251998"/>
                      <a:gd name="connsiteY11" fmla="*/ 1108050 h 1394255"/>
                      <a:gd name="connsiteX12" fmla="*/ 1251999 w 1251998"/>
                      <a:gd name="connsiteY12" fmla="*/ 1108050 h 1394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251998" h="1394255">
                        <a:moveTo>
                          <a:pt x="1251999" y="1108050"/>
                        </a:moveTo>
                        <a:lnTo>
                          <a:pt x="413104" y="0"/>
                        </a:lnTo>
                        <a:cubicBezTo>
                          <a:pt x="296527" y="10858"/>
                          <a:pt x="179379" y="10286"/>
                          <a:pt x="62802" y="16001"/>
                        </a:cubicBezTo>
                        <a:cubicBezTo>
                          <a:pt x="-9201" y="19429"/>
                          <a:pt x="-9201" y="16572"/>
                          <a:pt x="13086" y="84575"/>
                        </a:cubicBezTo>
                        <a:cubicBezTo>
                          <a:pt x="64517" y="240011"/>
                          <a:pt x="115948" y="396018"/>
                          <a:pt x="166807" y="551453"/>
                        </a:cubicBezTo>
                        <a:cubicBezTo>
                          <a:pt x="254811" y="821751"/>
                          <a:pt x="342243" y="1092049"/>
                          <a:pt x="429676" y="1362919"/>
                        </a:cubicBezTo>
                        <a:cubicBezTo>
                          <a:pt x="441677" y="1400063"/>
                          <a:pt x="442248" y="1398920"/>
                          <a:pt x="477678" y="1386348"/>
                        </a:cubicBezTo>
                        <a:cubicBezTo>
                          <a:pt x="686830" y="1311488"/>
                          <a:pt x="896554" y="1237199"/>
                          <a:pt x="1105706" y="1161195"/>
                        </a:cubicBezTo>
                        <a:cubicBezTo>
                          <a:pt x="1151994" y="1144623"/>
                          <a:pt x="1200568" y="1132051"/>
                          <a:pt x="1244570" y="1109764"/>
                        </a:cubicBezTo>
                        <a:lnTo>
                          <a:pt x="1244570" y="1109764"/>
                        </a:lnTo>
                        <a:lnTo>
                          <a:pt x="1244570" y="1109764"/>
                        </a:lnTo>
                        <a:cubicBezTo>
                          <a:pt x="1247427" y="1109764"/>
                          <a:pt x="1249713" y="1108621"/>
                          <a:pt x="1251999" y="1108050"/>
                        </a:cubicBezTo>
                        <a:lnTo>
                          <a:pt x="1251999" y="1108050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4198C131-1D1F-4C5F-92AA-F6078BF60563}"/>
                      </a:ext>
                    </a:extLst>
                  </p:cNvPr>
                  <p:cNvSpPr/>
                  <p:nvPr/>
                </p:nvSpPr>
                <p:spPr>
                  <a:xfrm>
                    <a:off x="5359098" y="5391133"/>
                    <a:ext cx="1760252" cy="217078"/>
                  </a:xfrm>
                  <a:custGeom>
                    <a:avLst/>
                    <a:gdLst>
                      <a:gd name="connsiteX0" fmla="*/ 1634963 w 1760252"/>
                      <a:gd name="connsiteY0" fmla="*/ 216435 h 217078"/>
                      <a:gd name="connsiteX1" fmla="*/ 84035 w 1760252"/>
                      <a:gd name="connsiteY1" fmla="*/ 121574 h 217078"/>
                      <a:gd name="connsiteX2" fmla="*/ 603 w 1760252"/>
                      <a:gd name="connsiteY2" fmla="*/ 29570 h 217078"/>
                      <a:gd name="connsiteX3" fmla="*/ 37748 w 1760252"/>
                      <a:gd name="connsiteY3" fmla="*/ 997 h 217078"/>
                      <a:gd name="connsiteX4" fmla="*/ 1735539 w 1760252"/>
                      <a:gd name="connsiteY4" fmla="*/ 162718 h 217078"/>
                      <a:gd name="connsiteX5" fmla="*/ 1760111 w 1760252"/>
                      <a:gd name="connsiteY5" fmla="*/ 178719 h 217078"/>
                      <a:gd name="connsiteX6" fmla="*/ 1737824 w 1760252"/>
                      <a:gd name="connsiteY6" fmla="*/ 197577 h 217078"/>
                      <a:gd name="connsiteX7" fmla="*/ 1634963 w 1760252"/>
                      <a:gd name="connsiteY7" fmla="*/ 216435 h 217078"/>
                      <a:gd name="connsiteX8" fmla="*/ 1634963 w 1760252"/>
                      <a:gd name="connsiteY8" fmla="*/ 216435 h 217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60252" h="217078">
                        <a:moveTo>
                          <a:pt x="1634963" y="216435"/>
                        </a:moveTo>
                        <a:cubicBezTo>
                          <a:pt x="1518386" y="208435"/>
                          <a:pt x="207470" y="130145"/>
                          <a:pt x="84035" y="121574"/>
                        </a:cubicBezTo>
                        <a:cubicBezTo>
                          <a:pt x="30319" y="118145"/>
                          <a:pt x="-5111" y="77572"/>
                          <a:pt x="603" y="29570"/>
                        </a:cubicBezTo>
                        <a:cubicBezTo>
                          <a:pt x="3460" y="7854"/>
                          <a:pt x="13175" y="-3575"/>
                          <a:pt x="37748" y="997"/>
                        </a:cubicBezTo>
                        <a:cubicBezTo>
                          <a:pt x="112608" y="13569"/>
                          <a:pt x="1641820" y="147289"/>
                          <a:pt x="1735539" y="162718"/>
                        </a:cubicBezTo>
                        <a:cubicBezTo>
                          <a:pt x="1746968" y="164433"/>
                          <a:pt x="1758397" y="167290"/>
                          <a:pt x="1760111" y="178719"/>
                        </a:cubicBezTo>
                        <a:cubicBezTo>
                          <a:pt x="1761825" y="192434"/>
                          <a:pt x="1747539" y="194148"/>
                          <a:pt x="1737824" y="197577"/>
                        </a:cubicBezTo>
                        <a:cubicBezTo>
                          <a:pt x="1704109" y="209006"/>
                          <a:pt x="1670964" y="219864"/>
                          <a:pt x="1634963" y="216435"/>
                        </a:cubicBezTo>
                        <a:lnTo>
                          <a:pt x="1634963" y="216435"/>
                        </a:lnTo>
                        <a:close/>
                      </a:path>
                    </a:pathLst>
                  </a:custGeom>
                  <a:solidFill>
                    <a:srgbClr val="6F6F6F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8690313E-F1D5-4814-9AA4-7A1982DC0353}"/>
                      </a:ext>
                    </a:extLst>
                  </p:cNvPr>
                  <p:cNvSpPr/>
                  <p:nvPr/>
                </p:nvSpPr>
                <p:spPr>
                  <a:xfrm>
                    <a:off x="4902269" y="3716735"/>
                    <a:ext cx="531234" cy="1611633"/>
                  </a:xfrm>
                  <a:custGeom>
                    <a:avLst/>
                    <a:gdLst>
                      <a:gd name="connsiteX0" fmla="*/ 531149 w 531234"/>
                      <a:gd name="connsiteY0" fmla="*/ 1599963 h 1611633"/>
                      <a:gd name="connsiteX1" fmla="*/ 524291 w 531234"/>
                      <a:gd name="connsiteY1" fmla="*/ 1610821 h 1611633"/>
                      <a:gd name="connsiteX2" fmla="*/ 511719 w 531234"/>
                      <a:gd name="connsiteY2" fmla="*/ 1606249 h 1611633"/>
                      <a:gd name="connsiteX3" fmla="*/ 500290 w 531234"/>
                      <a:gd name="connsiteY3" fmla="*/ 1573105 h 1611633"/>
                      <a:gd name="connsiteX4" fmla="*/ 294567 w 531234"/>
                      <a:gd name="connsiteY4" fmla="*/ 933648 h 1611633"/>
                      <a:gd name="connsiteX5" fmla="*/ 8840 w 531234"/>
                      <a:gd name="connsiteY5" fmla="*/ 36464 h 1611633"/>
                      <a:gd name="connsiteX6" fmla="*/ 8268 w 531234"/>
                      <a:gd name="connsiteY6" fmla="*/ 1034 h 1611633"/>
                      <a:gd name="connsiteX7" fmla="*/ 28269 w 531234"/>
                      <a:gd name="connsiteY7" fmla="*/ 29035 h 1611633"/>
                      <a:gd name="connsiteX8" fmla="*/ 288281 w 531234"/>
                      <a:gd name="connsiteY8" fmla="*/ 843358 h 1611633"/>
                      <a:gd name="connsiteX9" fmla="*/ 524863 w 531234"/>
                      <a:gd name="connsiteY9" fmla="*/ 1579962 h 1611633"/>
                      <a:gd name="connsiteX10" fmla="*/ 531149 w 531234"/>
                      <a:gd name="connsiteY10" fmla="*/ 1599963 h 1611633"/>
                      <a:gd name="connsiteX11" fmla="*/ 531149 w 531234"/>
                      <a:gd name="connsiteY11" fmla="*/ 1599963 h 161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31234" h="1611633">
                        <a:moveTo>
                          <a:pt x="531149" y="1599963"/>
                        </a:moveTo>
                        <a:cubicBezTo>
                          <a:pt x="531720" y="1604535"/>
                          <a:pt x="529434" y="1608535"/>
                          <a:pt x="524291" y="1610821"/>
                        </a:cubicBezTo>
                        <a:cubicBezTo>
                          <a:pt x="518577" y="1613107"/>
                          <a:pt x="514005" y="1610249"/>
                          <a:pt x="511719" y="1606249"/>
                        </a:cubicBezTo>
                        <a:cubicBezTo>
                          <a:pt x="507148" y="1595392"/>
                          <a:pt x="503719" y="1584534"/>
                          <a:pt x="500290" y="1573105"/>
                        </a:cubicBezTo>
                        <a:cubicBezTo>
                          <a:pt x="431716" y="1359953"/>
                          <a:pt x="363141" y="1146800"/>
                          <a:pt x="294567" y="933648"/>
                        </a:cubicBezTo>
                        <a:cubicBezTo>
                          <a:pt x="199134" y="634777"/>
                          <a:pt x="103701" y="335335"/>
                          <a:pt x="8840" y="36464"/>
                        </a:cubicBezTo>
                        <a:cubicBezTo>
                          <a:pt x="5411" y="25607"/>
                          <a:pt x="-8876" y="6749"/>
                          <a:pt x="8268" y="1034"/>
                        </a:cubicBezTo>
                        <a:cubicBezTo>
                          <a:pt x="27126" y="-5252"/>
                          <a:pt x="24840" y="18749"/>
                          <a:pt x="28269" y="29035"/>
                        </a:cubicBezTo>
                        <a:cubicBezTo>
                          <a:pt x="115702" y="299905"/>
                          <a:pt x="201420" y="571917"/>
                          <a:pt x="288281" y="843358"/>
                        </a:cubicBezTo>
                        <a:cubicBezTo>
                          <a:pt x="366570" y="1089083"/>
                          <a:pt x="446002" y="1334237"/>
                          <a:pt x="524863" y="1579962"/>
                        </a:cubicBezTo>
                        <a:cubicBezTo>
                          <a:pt x="526577" y="1585677"/>
                          <a:pt x="528292" y="1592535"/>
                          <a:pt x="531149" y="1599963"/>
                        </a:cubicBezTo>
                        <a:lnTo>
                          <a:pt x="531149" y="1599963"/>
                        </a:lnTo>
                        <a:close/>
                      </a:path>
                    </a:pathLst>
                  </a:custGeom>
                  <a:solidFill>
                    <a:srgbClr val="9090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BA3958CC-B467-46E9-A603-70AF977D8EB2}"/>
                      </a:ext>
                    </a:extLst>
                  </p:cNvPr>
                  <p:cNvSpPr/>
                  <p:nvPr/>
                </p:nvSpPr>
                <p:spPr>
                  <a:xfrm>
                    <a:off x="5678892" y="5047712"/>
                    <a:ext cx="662402" cy="280414"/>
                  </a:xfrm>
                  <a:custGeom>
                    <a:avLst/>
                    <a:gdLst>
                      <a:gd name="connsiteX0" fmla="*/ 13395 w 662402"/>
                      <a:gd name="connsiteY0" fmla="*/ 280415 h 280414"/>
                      <a:gd name="connsiteX1" fmla="*/ 251 w 662402"/>
                      <a:gd name="connsiteY1" fmla="*/ 273557 h 280414"/>
                      <a:gd name="connsiteX2" fmla="*/ 11109 w 662402"/>
                      <a:gd name="connsiteY2" fmla="*/ 259271 h 280414"/>
                      <a:gd name="connsiteX3" fmla="*/ 628280 w 662402"/>
                      <a:gd name="connsiteY3" fmla="*/ 10117 h 280414"/>
                      <a:gd name="connsiteX4" fmla="*/ 660853 w 662402"/>
                      <a:gd name="connsiteY4" fmla="*/ 7260 h 280414"/>
                      <a:gd name="connsiteX5" fmla="*/ 636852 w 662402"/>
                      <a:gd name="connsiteY5" fmla="*/ 28975 h 280414"/>
                      <a:gd name="connsiteX6" fmla="*/ 13395 w 662402"/>
                      <a:gd name="connsiteY6" fmla="*/ 280415 h 280414"/>
                      <a:gd name="connsiteX7" fmla="*/ 13395 w 662402"/>
                      <a:gd name="connsiteY7" fmla="*/ 280415 h 280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2402" h="280414">
                        <a:moveTo>
                          <a:pt x="13395" y="280415"/>
                        </a:moveTo>
                        <a:cubicBezTo>
                          <a:pt x="6537" y="280415"/>
                          <a:pt x="1394" y="279844"/>
                          <a:pt x="251" y="273557"/>
                        </a:cubicBezTo>
                        <a:cubicBezTo>
                          <a:pt x="-1463" y="264414"/>
                          <a:pt x="5966" y="261557"/>
                          <a:pt x="11109" y="259271"/>
                        </a:cubicBezTo>
                        <a:cubicBezTo>
                          <a:pt x="48825" y="243270"/>
                          <a:pt x="460272" y="77549"/>
                          <a:pt x="628280" y="10117"/>
                        </a:cubicBezTo>
                        <a:cubicBezTo>
                          <a:pt x="638566" y="6117"/>
                          <a:pt x="653995" y="-8741"/>
                          <a:pt x="660853" y="7260"/>
                        </a:cubicBezTo>
                        <a:cubicBezTo>
                          <a:pt x="668282" y="23832"/>
                          <a:pt x="647138" y="24403"/>
                          <a:pt x="636852" y="28975"/>
                        </a:cubicBezTo>
                        <a:cubicBezTo>
                          <a:pt x="435700" y="111265"/>
                          <a:pt x="18538" y="278701"/>
                          <a:pt x="13395" y="280415"/>
                        </a:cubicBezTo>
                        <a:lnTo>
                          <a:pt x="13395" y="280415"/>
                        </a:lnTo>
                        <a:close/>
                      </a:path>
                    </a:pathLst>
                  </a:custGeom>
                  <a:solidFill>
                    <a:srgbClr val="908F9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B646BE58-200A-46F7-B05B-5D119A992E9B}"/>
                      </a:ext>
                    </a:extLst>
                  </p:cNvPr>
                  <p:cNvSpPr/>
                  <p:nvPr/>
                </p:nvSpPr>
                <p:spPr>
                  <a:xfrm>
                    <a:off x="5559138" y="5253838"/>
                    <a:ext cx="114290" cy="51430"/>
                  </a:xfrm>
                  <a:custGeom>
                    <a:avLst/>
                    <a:gdLst>
                      <a:gd name="connsiteX0" fmla="*/ 0 w 114290"/>
                      <a:gd name="connsiteY0" fmla="*/ 42288 h 51430"/>
                      <a:gd name="connsiteX1" fmla="*/ 110862 w 114290"/>
                      <a:gd name="connsiteY1" fmla="*/ 0 h 51430"/>
                      <a:gd name="connsiteX2" fmla="*/ 114291 w 114290"/>
                      <a:gd name="connsiteY2" fmla="*/ 9143 h 51430"/>
                      <a:gd name="connsiteX3" fmla="*/ 3429 w 114290"/>
                      <a:gd name="connsiteY3" fmla="*/ 51431 h 51430"/>
                      <a:gd name="connsiteX4" fmla="*/ 0 w 114290"/>
                      <a:gd name="connsiteY4" fmla="*/ 42288 h 51430"/>
                      <a:gd name="connsiteX5" fmla="*/ 0 w 114290"/>
                      <a:gd name="connsiteY5" fmla="*/ 42288 h 51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290" h="51430">
                        <a:moveTo>
                          <a:pt x="0" y="42288"/>
                        </a:moveTo>
                        <a:cubicBezTo>
                          <a:pt x="36573" y="28001"/>
                          <a:pt x="73718" y="14286"/>
                          <a:pt x="110862" y="0"/>
                        </a:cubicBezTo>
                        <a:cubicBezTo>
                          <a:pt x="112005" y="3429"/>
                          <a:pt x="113148" y="6286"/>
                          <a:pt x="114291" y="9143"/>
                        </a:cubicBezTo>
                        <a:cubicBezTo>
                          <a:pt x="77718" y="23429"/>
                          <a:pt x="40573" y="37145"/>
                          <a:pt x="3429" y="51431"/>
                        </a:cubicBezTo>
                        <a:cubicBezTo>
                          <a:pt x="2286" y="48574"/>
                          <a:pt x="1143" y="45145"/>
                          <a:pt x="0" y="42288"/>
                        </a:cubicBezTo>
                        <a:lnTo>
                          <a:pt x="0" y="42288"/>
                        </a:lnTo>
                        <a:close/>
                      </a:path>
                    </a:pathLst>
                  </a:custGeom>
                  <a:solidFill>
                    <a:srgbClr val="D0D0D0"/>
                  </a:solidFill>
                  <a:ln w="57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8BBD7014-05D8-40C6-B306-930667F8E5AA}"/>
                    </a:ext>
                  </a:extLst>
                </p:cNvPr>
                <p:cNvGrpSpPr/>
                <p:nvPr/>
              </p:nvGrpSpPr>
              <p:grpSpPr>
                <a:xfrm rot="19962375">
                  <a:off x="2052037" y="4123005"/>
                  <a:ext cx="2454595" cy="1456842"/>
                  <a:chOff x="5887729" y="2676702"/>
                  <a:chExt cx="4249719" cy="2569544"/>
                </a:xfrm>
                <a:solidFill>
                  <a:schemeClr val="bg1">
                    <a:lumMod val="50000"/>
                  </a:schemeClr>
                </a:solidFill>
                <a:scene3d>
                  <a:camera prst="isometricOffAxis1Top">
                    <a:rot lat="18300000" lon="17400000" rev="3000000"/>
                  </a:camera>
                  <a:lightRig rig="threePt" dir="t"/>
                </a:scene3d>
              </p:grpSpPr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94976A28-FBF4-4170-BCA1-468BBFB5DF03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7958139" y="4534113"/>
                    <a:ext cx="1405022" cy="712133"/>
                  </a:xfrm>
                  <a:custGeom>
                    <a:avLst/>
                    <a:gdLst>
                      <a:gd name="connsiteX0" fmla="*/ 629126 w 695325"/>
                      <a:gd name="connsiteY0" fmla="*/ 30956 h 352425"/>
                      <a:gd name="connsiteX1" fmla="*/ 71914 w 695325"/>
                      <a:gd name="connsiteY1" fmla="*/ 21431 h 352425"/>
                      <a:gd name="connsiteX2" fmla="*/ 25241 w 695325"/>
                      <a:gd name="connsiteY2" fmla="*/ 67151 h 352425"/>
                      <a:gd name="connsiteX3" fmla="*/ 21431 w 695325"/>
                      <a:gd name="connsiteY3" fmla="*/ 280511 h 352425"/>
                      <a:gd name="connsiteX4" fmla="*/ 67151 w 695325"/>
                      <a:gd name="connsiteY4" fmla="*/ 327184 h 352425"/>
                      <a:gd name="connsiteX5" fmla="*/ 624364 w 695325"/>
                      <a:gd name="connsiteY5" fmla="*/ 336709 h 352425"/>
                      <a:gd name="connsiteX6" fmla="*/ 671036 w 695325"/>
                      <a:gd name="connsiteY6" fmla="*/ 290989 h 352425"/>
                      <a:gd name="connsiteX7" fmla="*/ 674846 w 695325"/>
                      <a:gd name="connsiteY7" fmla="*/ 77629 h 352425"/>
                      <a:gd name="connsiteX8" fmla="*/ 629126 w 695325"/>
                      <a:gd name="connsiteY8" fmla="*/ 30956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325" h="352425">
                        <a:moveTo>
                          <a:pt x="629126" y="30956"/>
                        </a:moveTo>
                        <a:lnTo>
                          <a:pt x="71914" y="21431"/>
                        </a:lnTo>
                        <a:cubicBezTo>
                          <a:pt x="46196" y="21431"/>
                          <a:pt x="25241" y="41434"/>
                          <a:pt x="25241" y="67151"/>
                        </a:cubicBezTo>
                        <a:lnTo>
                          <a:pt x="21431" y="280511"/>
                        </a:lnTo>
                        <a:cubicBezTo>
                          <a:pt x="21431" y="306229"/>
                          <a:pt x="41434" y="327184"/>
                          <a:pt x="67151" y="327184"/>
                        </a:cubicBezTo>
                        <a:lnTo>
                          <a:pt x="624364" y="336709"/>
                        </a:lnTo>
                        <a:cubicBezTo>
                          <a:pt x="650081" y="336709"/>
                          <a:pt x="671036" y="316706"/>
                          <a:pt x="671036" y="290989"/>
                        </a:cubicBezTo>
                        <a:lnTo>
                          <a:pt x="674846" y="77629"/>
                        </a:lnTo>
                        <a:cubicBezTo>
                          <a:pt x="674846" y="52864"/>
                          <a:pt x="654844" y="31909"/>
                          <a:pt x="629126" y="30956"/>
                        </a:cubicBezTo>
                        <a:close/>
                      </a:path>
                    </a:pathLst>
                  </a:custGeom>
                  <a:grpFill/>
                  <a:ln w="28575" cap="rnd">
                    <a:solidFill>
                      <a:srgbClr val="333331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C9A9BF8B-7D5C-42FB-B091-7356B763000B}"/>
                      </a:ext>
                    </a:extLst>
                  </p:cNvPr>
                  <p:cNvSpPr/>
                  <p:nvPr/>
                </p:nvSpPr>
                <p:spPr>
                  <a:xfrm rot="19876901">
                    <a:off x="5887729" y="2676702"/>
                    <a:ext cx="4249719" cy="1913147"/>
                  </a:xfrm>
                  <a:custGeom>
                    <a:avLst/>
                    <a:gdLst>
                      <a:gd name="connsiteX0" fmla="*/ 281006 w 4249719"/>
                      <a:gd name="connsiteY0" fmla="*/ 1584030 h 1913147"/>
                      <a:gd name="connsiteX1" fmla="*/ 277156 w 4249719"/>
                      <a:gd name="connsiteY1" fmla="*/ 1841938 h 1913147"/>
                      <a:gd name="connsiteX2" fmla="*/ 0 w 4249719"/>
                      <a:gd name="connsiteY2" fmla="*/ 1838089 h 1913147"/>
                      <a:gd name="connsiteX3" fmla="*/ 5773 w 4249719"/>
                      <a:gd name="connsiteY3" fmla="*/ 1580181 h 1913147"/>
                      <a:gd name="connsiteX4" fmla="*/ 719832 w 4249719"/>
                      <a:gd name="connsiteY4" fmla="*/ 1591731 h 1913147"/>
                      <a:gd name="connsiteX5" fmla="*/ 715983 w 4249719"/>
                      <a:gd name="connsiteY5" fmla="*/ 1849639 h 1913147"/>
                      <a:gd name="connsiteX6" fmla="*/ 438826 w 4249719"/>
                      <a:gd name="connsiteY6" fmla="*/ 1845790 h 1913147"/>
                      <a:gd name="connsiteX7" fmla="*/ 442676 w 4249719"/>
                      <a:gd name="connsiteY7" fmla="*/ 1587882 h 1913147"/>
                      <a:gd name="connsiteX8" fmla="*/ 725612 w 4249719"/>
                      <a:gd name="connsiteY8" fmla="*/ 1197168 h 1913147"/>
                      <a:gd name="connsiteX9" fmla="*/ 721763 w 4249719"/>
                      <a:gd name="connsiteY9" fmla="*/ 1455076 h 1913147"/>
                      <a:gd name="connsiteX10" fmla="*/ 444607 w 4249719"/>
                      <a:gd name="connsiteY10" fmla="*/ 1449301 h 1913147"/>
                      <a:gd name="connsiteX11" fmla="*/ 7704 w 4249719"/>
                      <a:gd name="connsiteY11" fmla="*/ 1443528 h 1913147"/>
                      <a:gd name="connsiteX12" fmla="*/ 11554 w 4249719"/>
                      <a:gd name="connsiteY12" fmla="*/ 1185620 h 1913147"/>
                      <a:gd name="connsiteX13" fmla="*/ 450382 w 4249719"/>
                      <a:gd name="connsiteY13" fmla="*/ 1193319 h 1913147"/>
                      <a:gd name="connsiteX14" fmla="*/ 294488 w 4249719"/>
                      <a:gd name="connsiteY14" fmla="*/ 794906 h 1913147"/>
                      <a:gd name="connsiteX15" fmla="*/ 290638 w 4249719"/>
                      <a:gd name="connsiteY15" fmla="*/ 1052814 h 1913147"/>
                      <a:gd name="connsiteX16" fmla="*/ 13481 w 4249719"/>
                      <a:gd name="connsiteY16" fmla="*/ 1047039 h 1913147"/>
                      <a:gd name="connsiteX17" fmla="*/ 17331 w 4249719"/>
                      <a:gd name="connsiteY17" fmla="*/ 791056 h 1913147"/>
                      <a:gd name="connsiteX18" fmla="*/ 1145450 w 4249719"/>
                      <a:gd name="connsiteY18" fmla="*/ 1203256 h 1913147"/>
                      <a:gd name="connsiteX19" fmla="*/ 1141202 w 4249719"/>
                      <a:gd name="connsiteY19" fmla="*/ 1461138 h 1913147"/>
                      <a:gd name="connsiteX20" fmla="*/ 883320 w 4249719"/>
                      <a:gd name="connsiteY20" fmla="*/ 1456891 h 1913147"/>
                      <a:gd name="connsiteX21" fmla="*/ 887568 w 4249719"/>
                      <a:gd name="connsiteY21" fmla="*/ 1199009 h 1913147"/>
                      <a:gd name="connsiteX22" fmla="*/ 733314 w 4249719"/>
                      <a:gd name="connsiteY22" fmla="*/ 800681 h 1913147"/>
                      <a:gd name="connsiteX23" fmla="*/ 729465 w 4249719"/>
                      <a:gd name="connsiteY23" fmla="*/ 1058590 h 1913147"/>
                      <a:gd name="connsiteX24" fmla="*/ 452308 w 4249719"/>
                      <a:gd name="connsiteY24" fmla="*/ 1054740 h 1913147"/>
                      <a:gd name="connsiteX25" fmla="*/ 456158 w 4249719"/>
                      <a:gd name="connsiteY25" fmla="*/ 796832 h 1913147"/>
                      <a:gd name="connsiteX26" fmla="*/ 1601346 w 4249719"/>
                      <a:gd name="connsiteY26" fmla="*/ 1210642 h 1913147"/>
                      <a:gd name="connsiteX27" fmla="*/ 1597496 w 4249719"/>
                      <a:gd name="connsiteY27" fmla="*/ 1468550 h 1913147"/>
                      <a:gd name="connsiteX28" fmla="*/ 1320340 w 4249719"/>
                      <a:gd name="connsiteY28" fmla="*/ 1464701 h 1913147"/>
                      <a:gd name="connsiteX29" fmla="*/ 1326113 w 4249719"/>
                      <a:gd name="connsiteY29" fmla="*/ 1206793 h 1913147"/>
                      <a:gd name="connsiteX30" fmla="*/ 1151217 w 4249719"/>
                      <a:gd name="connsiteY30" fmla="*/ 808663 h 1913147"/>
                      <a:gd name="connsiteX31" fmla="*/ 1146969 w 4249719"/>
                      <a:gd name="connsiteY31" fmla="*/ 1066544 h 1913147"/>
                      <a:gd name="connsiteX32" fmla="*/ 889088 w 4249719"/>
                      <a:gd name="connsiteY32" fmla="*/ 1062297 h 1913147"/>
                      <a:gd name="connsiteX33" fmla="*/ 893335 w 4249719"/>
                      <a:gd name="connsiteY33" fmla="*/ 804415 h 1913147"/>
                      <a:gd name="connsiteX34" fmla="*/ 2040172 w 4249719"/>
                      <a:gd name="connsiteY34" fmla="*/ 1218341 h 1913147"/>
                      <a:gd name="connsiteX35" fmla="*/ 2036323 w 4249719"/>
                      <a:gd name="connsiteY35" fmla="*/ 1476249 h 1913147"/>
                      <a:gd name="connsiteX36" fmla="*/ 1759166 w 4249719"/>
                      <a:gd name="connsiteY36" fmla="*/ 1472400 h 1913147"/>
                      <a:gd name="connsiteX37" fmla="*/ 1763016 w 4249719"/>
                      <a:gd name="connsiteY37" fmla="*/ 1214492 h 1913147"/>
                      <a:gd name="connsiteX38" fmla="*/ 2910120 w 4249719"/>
                      <a:gd name="connsiteY38" fmla="*/ 1628297 h 1913147"/>
                      <a:gd name="connsiteX39" fmla="*/ 2904346 w 4249719"/>
                      <a:gd name="connsiteY39" fmla="*/ 1886206 h 1913147"/>
                      <a:gd name="connsiteX40" fmla="*/ 2629116 w 4249719"/>
                      <a:gd name="connsiteY40" fmla="*/ 1880431 h 1913147"/>
                      <a:gd name="connsiteX41" fmla="*/ 875729 w 4249719"/>
                      <a:gd name="connsiteY41" fmla="*/ 1851562 h 1913147"/>
                      <a:gd name="connsiteX42" fmla="*/ 881501 w 4249719"/>
                      <a:gd name="connsiteY42" fmla="*/ 1593653 h 1913147"/>
                      <a:gd name="connsiteX43" fmla="*/ 2632965 w 4249719"/>
                      <a:gd name="connsiteY43" fmla="*/ 1622522 h 1913147"/>
                      <a:gd name="connsiteX44" fmla="*/ 739088 w 4249719"/>
                      <a:gd name="connsiteY44" fmla="*/ 406122 h 1913147"/>
                      <a:gd name="connsiteX45" fmla="*/ 735239 w 4249719"/>
                      <a:gd name="connsiteY45" fmla="*/ 664030 h 1913147"/>
                      <a:gd name="connsiteX46" fmla="*/ 458084 w 4249719"/>
                      <a:gd name="connsiteY46" fmla="*/ 660181 h 1913147"/>
                      <a:gd name="connsiteX47" fmla="*/ 21181 w 4249719"/>
                      <a:gd name="connsiteY47" fmla="*/ 652481 h 1913147"/>
                      <a:gd name="connsiteX48" fmla="*/ 25030 w 4249719"/>
                      <a:gd name="connsiteY48" fmla="*/ 394574 h 1913147"/>
                      <a:gd name="connsiteX49" fmla="*/ 461933 w 4249719"/>
                      <a:gd name="connsiteY49" fmla="*/ 402272 h 1913147"/>
                      <a:gd name="connsiteX50" fmla="*/ 1609045 w 4249719"/>
                      <a:gd name="connsiteY50" fmla="*/ 816078 h 1913147"/>
                      <a:gd name="connsiteX51" fmla="*/ 1605196 w 4249719"/>
                      <a:gd name="connsiteY51" fmla="*/ 1073986 h 1913147"/>
                      <a:gd name="connsiteX52" fmla="*/ 1328039 w 4249719"/>
                      <a:gd name="connsiteY52" fmla="*/ 1070137 h 1913147"/>
                      <a:gd name="connsiteX53" fmla="*/ 1331889 w 4249719"/>
                      <a:gd name="connsiteY53" fmla="*/ 812229 h 1913147"/>
                      <a:gd name="connsiteX54" fmla="*/ 307966 w 4249719"/>
                      <a:gd name="connsiteY54" fmla="*/ 3850 h 1913147"/>
                      <a:gd name="connsiteX55" fmla="*/ 304117 w 4249719"/>
                      <a:gd name="connsiteY55" fmla="*/ 261758 h 1913147"/>
                      <a:gd name="connsiteX56" fmla="*/ 26960 w 4249719"/>
                      <a:gd name="connsiteY56" fmla="*/ 257908 h 1913147"/>
                      <a:gd name="connsiteX57" fmla="*/ 30809 w 4249719"/>
                      <a:gd name="connsiteY57" fmla="*/ 0 h 1913147"/>
                      <a:gd name="connsiteX58" fmla="*/ 3347027 w 4249719"/>
                      <a:gd name="connsiteY58" fmla="*/ 1634076 h 1913147"/>
                      <a:gd name="connsiteX59" fmla="*/ 3343178 w 4249719"/>
                      <a:gd name="connsiteY59" fmla="*/ 1891984 h 1913147"/>
                      <a:gd name="connsiteX60" fmla="*/ 3066021 w 4249719"/>
                      <a:gd name="connsiteY60" fmla="*/ 1888135 h 1913147"/>
                      <a:gd name="connsiteX61" fmla="*/ 3069870 w 4249719"/>
                      <a:gd name="connsiteY61" fmla="*/ 1630227 h 1913147"/>
                      <a:gd name="connsiteX62" fmla="*/ 1158911 w 4249719"/>
                      <a:gd name="connsiteY62" fmla="*/ 414110 h 1913147"/>
                      <a:gd name="connsiteX63" fmla="*/ 1154664 w 4249719"/>
                      <a:gd name="connsiteY63" fmla="*/ 671992 h 1913147"/>
                      <a:gd name="connsiteX64" fmla="*/ 896782 w 4249719"/>
                      <a:gd name="connsiteY64" fmla="*/ 667744 h 1913147"/>
                      <a:gd name="connsiteX65" fmla="*/ 901029 w 4249719"/>
                      <a:gd name="connsiteY65" fmla="*/ 409863 h 1913147"/>
                      <a:gd name="connsiteX66" fmla="*/ 2045951 w 4249719"/>
                      <a:gd name="connsiteY66" fmla="*/ 823778 h 1913147"/>
                      <a:gd name="connsiteX67" fmla="*/ 2042102 w 4249719"/>
                      <a:gd name="connsiteY67" fmla="*/ 1081686 h 1913147"/>
                      <a:gd name="connsiteX68" fmla="*/ 1764945 w 4249719"/>
                      <a:gd name="connsiteY68" fmla="*/ 1075911 h 1913147"/>
                      <a:gd name="connsiteX69" fmla="*/ 1768795 w 4249719"/>
                      <a:gd name="connsiteY69" fmla="*/ 819928 h 1913147"/>
                      <a:gd name="connsiteX70" fmla="*/ 746788 w 4249719"/>
                      <a:gd name="connsiteY70" fmla="*/ 11603 h 1913147"/>
                      <a:gd name="connsiteX71" fmla="*/ 741015 w 4249719"/>
                      <a:gd name="connsiteY71" fmla="*/ 269512 h 1913147"/>
                      <a:gd name="connsiteX72" fmla="*/ 463858 w 4249719"/>
                      <a:gd name="connsiteY72" fmla="*/ 265663 h 1913147"/>
                      <a:gd name="connsiteX73" fmla="*/ 469631 w 4249719"/>
                      <a:gd name="connsiteY73" fmla="*/ 7753 h 1913147"/>
                      <a:gd name="connsiteX74" fmla="*/ 3785854 w 4249719"/>
                      <a:gd name="connsiteY74" fmla="*/ 1641773 h 1913147"/>
                      <a:gd name="connsiteX75" fmla="*/ 3780079 w 4249719"/>
                      <a:gd name="connsiteY75" fmla="*/ 1899681 h 1913147"/>
                      <a:gd name="connsiteX76" fmla="*/ 3504848 w 4249719"/>
                      <a:gd name="connsiteY76" fmla="*/ 1895832 h 1913147"/>
                      <a:gd name="connsiteX77" fmla="*/ 3508698 w 4249719"/>
                      <a:gd name="connsiteY77" fmla="*/ 1637924 h 1913147"/>
                      <a:gd name="connsiteX78" fmla="*/ 1614824 w 4249719"/>
                      <a:gd name="connsiteY78" fmla="*/ 421517 h 1913147"/>
                      <a:gd name="connsiteX79" fmla="*/ 1610975 w 4249719"/>
                      <a:gd name="connsiteY79" fmla="*/ 679425 h 1913147"/>
                      <a:gd name="connsiteX80" fmla="*/ 1333818 w 4249719"/>
                      <a:gd name="connsiteY80" fmla="*/ 673650 h 1913147"/>
                      <a:gd name="connsiteX81" fmla="*/ 1337668 w 4249719"/>
                      <a:gd name="connsiteY81" fmla="*/ 417668 h 1913147"/>
                      <a:gd name="connsiteX82" fmla="*/ 2484777 w 4249719"/>
                      <a:gd name="connsiteY82" fmla="*/ 829553 h 1913147"/>
                      <a:gd name="connsiteX83" fmla="*/ 2480928 w 4249719"/>
                      <a:gd name="connsiteY83" fmla="*/ 1087461 h 1913147"/>
                      <a:gd name="connsiteX84" fmla="*/ 2203771 w 4249719"/>
                      <a:gd name="connsiteY84" fmla="*/ 1083611 h 1913147"/>
                      <a:gd name="connsiteX85" fmla="*/ 2207621 w 4249719"/>
                      <a:gd name="connsiteY85" fmla="*/ 825703 h 1913147"/>
                      <a:gd name="connsiteX86" fmla="*/ 1183687 w 4249719"/>
                      <a:gd name="connsiteY86" fmla="*/ 19264 h 1913147"/>
                      <a:gd name="connsiteX87" fmla="*/ 1179837 w 4249719"/>
                      <a:gd name="connsiteY87" fmla="*/ 277172 h 1913147"/>
                      <a:gd name="connsiteX88" fmla="*/ 902680 w 4249719"/>
                      <a:gd name="connsiteY88" fmla="*/ 271397 h 1913147"/>
                      <a:gd name="connsiteX89" fmla="*/ 906530 w 4249719"/>
                      <a:gd name="connsiteY89" fmla="*/ 15414 h 1913147"/>
                      <a:gd name="connsiteX90" fmla="*/ 4222767 w 4249719"/>
                      <a:gd name="connsiteY90" fmla="*/ 1655239 h 1913147"/>
                      <a:gd name="connsiteX91" fmla="*/ 4218918 w 4249719"/>
                      <a:gd name="connsiteY91" fmla="*/ 1913147 h 1913147"/>
                      <a:gd name="connsiteX92" fmla="*/ 3941762 w 4249719"/>
                      <a:gd name="connsiteY92" fmla="*/ 1907372 h 1913147"/>
                      <a:gd name="connsiteX93" fmla="*/ 3945611 w 4249719"/>
                      <a:gd name="connsiteY93" fmla="*/ 1651390 h 1913147"/>
                      <a:gd name="connsiteX94" fmla="*/ 2053650 w 4249719"/>
                      <a:gd name="connsiteY94" fmla="*/ 429216 h 1913147"/>
                      <a:gd name="connsiteX95" fmla="*/ 2049801 w 4249719"/>
                      <a:gd name="connsiteY95" fmla="*/ 685200 h 1913147"/>
                      <a:gd name="connsiteX96" fmla="*/ 1772644 w 4249719"/>
                      <a:gd name="connsiteY96" fmla="*/ 681351 h 1913147"/>
                      <a:gd name="connsiteX97" fmla="*/ 1776494 w 4249719"/>
                      <a:gd name="connsiteY97" fmla="*/ 423443 h 1913147"/>
                      <a:gd name="connsiteX98" fmla="*/ 2921676 w 4249719"/>
                      <a:gd name="connsiteY98" fmla="*/ 837247 h 1913147"/>
                      <a:gd name="connsiteX99" fmla="*/ 2915903 w 4249719"/>
                      <a:gd name="connsiteY99" fmla="*/ 1231807 h 1913147"/>
                      <a:gd name="connsiteX100" fmla="*/ 2912054 w 4249719"/>
                      <a:gd name="connsiteY100" fmla="*/ 1489716 h 1913147"/>
                      <a:gd name="connsiteX101" fmla="*/ 2634900 w 4249719"/>
                      <a:gd name="connsiteY101" fmla="*/ 1485866 h 1913147"/>
                      <a:gd name="connsiteX102" fmla="*/ 2453980 w 4249719"/>
                      <a:gd name="connsiteY102" fmla="*/ 1483943 h 1913147"/>
                      <a:gd name="connsiteX103" fmla="*/ 2196073 w 4249719"/>
                      <a:gd name="connsiteY103" fmla="*/ 1478168 h 1913147"/>
                      <a:gd name="connsiteX104" fmla="*/ 2201846 w 4249719"/>
                      <a:gd name="connsiteY104" fmla="*/ 1220259 h 1913147"/>
                      <a:gd name="connsiteX105" fmla="*/ 2457830 w 4249719"/>
                      <a:gd name="connsiteY105" fmla="*/ 1226035 h 1913147"/>
                      <a:gd name="connsiteX106" fmla="*/ 2638749 w 4249719"/>
                      <a:gd name="connsiteY106" fmla="*/ 1227958 h 1913147"/>
                      <a:gd name="connsiteX107" fmla="*/ 2646448 w 4249719"/>
                      <a:gd name="connsiteY107" fmla="*/ 833398 h 1913147"/>
                      <a:gd name="connsiteX108" fmla="*/ 3791638 w 4249719"/>
                      <a:gd name="connsiteY108" fmla="*/ 1247210 h 1913147"/>
                      <a:gd name="connsiteX109" fmla="*/ 3787789 w 4249719"/>
                      <a:gd name="connsiteY109" fmla="*/ 1505118 h 1913147"/>
                      <a:gd name="connsiteX110" fmla="*/ 3510632 w 4249719"/>
                      <a:gd name="connsiteY110" fmla="*/ 1501269 h 1913147"/>
                      <a:gd name="connsiteX111" fmla="*/ 3514481 w 4249719"/>
                      <a:gd name="connsiteY111" fmla="*/ 1243361 h 1913147"/>
                      <a:gd name="connsiteX112" fmla="*/ 1622529 w 4249719"/>
                      <a:gd name="connsiteY112" fmla="*/ 26922 h 1913147"/>
                      <a:gd name="connsiteX113" fmla="*/ 1616754 w 4249719"/>
                      <a:gd name="connsiteY113" fmla="*/ 282907 h 1913147"/>
                      <a:gd name="connsiteX114" fmla="*/ 1341523 w 4249719"/>
                      <a:gd name="connsiteY114" fmla="*/ 279057 h 1913147"/>
                      <a:gd name="connsiteX115" fmla="*/ 1345372 w 4249719"/>
                      <a:gd name="connsiteY115" fmla="*/ 21149 h 1913147"/>
                      <a:gd name="connsiteX116" fmla="*/ 2490551 w 4249719"/>
                      <a:gd name="connsiteY116" fmla="*/ 434990 h 1913147"/>
                      <a:gd name="connsiteX117" fmla="*/ 2486701 w 4249719"/>
                      <a:gd name="connsiteY117" fmla="*/ 692897 h 1913147"/>
                      <a:gd name="connsiteX118" fmla="*/ 2209545 w 4249719"/>
                      <a:gd name="connsiteY118" fmla="*/ 689048 h 1913147"/>
                      <a:gd name="connsiteX119" fmla="*/ 2213394 w 4249719"/>
                      <a:gd name="connsiteY119" fmla="*/ 431140 h 1913147"/>
                      <a:gd name="connsiteX120" fmla="*/ 2059435 w 4249719"/>
                      <a:gd name="connsiteY120" fmla="*/ 32687 h 1913147"/>
                      <a:gd name="connsiteX121" fmla="*/ 2055586 w 4249719"/>
                      <a:gd name="connsiteY121" fmla="*/ 290595 h 1913147"/>
                      <a:gd name="connsiteX122" fmla="*/ 1778429 w 4249719"/>
                      <a:gd name="connsiteY122" fmla="*/ 286745 h 1913147"/>
                      <a:gd name="connsiteX123" fmla="*/ 1782279 w 4249719"/>
                      <a:gd name="connsiteY123" fmla="*/ 28837 h 1913147"/>
                      <a:gd name="connsiteX124" fmla="*/ 2929381 w 4249719"/>
                      <a:gd name="connsiteY124" fmla="*/ 442690 h 1913147"/>
                      <a:gd name="connsiteX125" fmla="*/ 2925531 w 4249719"/>
                      <a:gd name="connsiteY125" fmla="*/ 700598 h 1913147"/>
                      <a:gd name="connsiteX126" fmla="*/ 2648375 w 4249719"/>
                      <a:gd name="connsiteY126" fmla="*/ 696749 h 1913147"/>
                      <a:gd name="connsiteX127" fmla="*/ 2652224 w 4249719"/>
                      <a:gd name="connsiteY127" fmla="*/ 438841 h 1913147"/>
                      <a:gd name="connsiteX128" fmla="*/ 2498264 w 4249719"/>
                      <a:gd name="connsiteY128" fmla="*/ 40432 h 1913147"/>
                      <a:gd name="connsiteX129" fmla="*/ 2492489 w 4249719"/>
                      <a:gd name="connsiteY129" fmla="*/ 298340 h 1913147"/>
                      <a:gd name="connsiteX130" fmla="*/ 2217258 w 4249719"/>
                      <a:gd name="connsiteY130" fmla="*/ 294491 h 1913147"/>
                      <a:gd name="connsiteX131" fmla="*/ 2221107 w 4249719"/>
                      <a:gd name="connsiteY131" fmla="*/ 36583 h 1913147"/>
                      <a:gd name="connsiteX132" fmla="*/ 3366283 w 4249719"/>
                      <a:gd name="connsiteY132" fmla="*/ 450386 h 1913147"/>
                      <a:gd name="connsiteX133" fmla="*/ 3362434 w 4249719"/>
                      <a:gd name="connsiteY133" fmla="*/ 708294 h 1913147"/>
                      <a:gd name="connsiteX134" fmla="*/ 3085277 w 4249719"/>
                      <a:gd name="connsiteY134" fmla="*/ 702519 h 1913147"/>
                      <a:gd name="connsiteX135" fmla="*/ 3089126 w 4249719"/>
                      <a:gd name="connsiteY135" fmla="*/ 446537 h 1913147"/>
                      <a:gd name="connsiteX136" fmla="*/ 2935168 w 4249719"/>
                      <a:gd name="connsiteY136" fmla="*/ 48088 h 1913147"/>
                      <a:gd name="connsiteX137" fmla="*/ 2931319 w 4249719"/>
                      <a:gd name="connsiteY137" fmla="*/ 305996 h 1913147"/>
                      <a:gd name="connsiteX138" fmla="*/ 2654162 w 4249719"/>
                      <a:gd name="connsiteY138" fmla="*/ 300221 h 1913147"/>
                      <a:gd name="connsiteX139" fmla="*/ 2658012 w 4249719"/>
                      <a:gd name="connsiteY139" fmla="*/ 44239 h 1913147"/>
                      <a:gd name="connsiteX140" fmla="*/ 3805114 w 4249719"/>
                      <a:gd name="connsiteY140" fmla="*/ 458088 h 1913147"/>
                      <a:gd name="connsiteX141" fmla="*/ 3801264 w 4249719"/>
                      <a:gd name="connsiteY141" fmla="*/ 714072 h 1913147"/>
                      <a:gd name="connsiteX142" fmla="*/ 3524107 w 4249719"/>
                      <a:gd name="connsiteY142" fmla="*/ 710222 h 1913147"/>
                      <a:gd name="connsiteX143" fmla="*/ 3527957 w 4249719"/>
                      <a:gd name="connsiteY143" fmla="*/ 452314 h 1913147"/>
                      <a:gd name="connsiteX144" fmla="*/ 3374030 w 4249719"/>
                      <a:gd name="connsiteY144" fmla="*/ 55841 h 1913147"/>
                      <a:gd name="connsiteX145" fmla="*/ 3368256 w 4249719"/>
                      <a:gd name="connsiteY145" fmla="*/ 311828 h 1913147"/>
                      <a:gd name="connsiteX146" fmla="*/ 3093024 w 4249719"/>
                      <a:gd name="connsiteY146" fmla="*/ 307978 h 1913147"/>
                      <a:gd name="connsiteX147" fmla="*/ 3096874 w 4249719"/>
                      <a:gd name="connsiteY147" fmla="*/ 50068 h 1913147"/>
                      <a:gd name="connsiteX148" fmla="*/ 4242016 w 4249719"/>
                      <a:gd name="connsiteY148" fmla="*/ 463861 h 1913147"/>
                      <a:gd name="connsiteX149" fmla="*/ 4238167 w 4249719"/>
                      <a:gd name="connsiteY149" fmla="*/ 721769 h 1913147"/>
                      <a:gd name="connsiteX150" fmla="*/ 3961010 w 4249719"/>
                      <a:gd name="connsiteY150" fmla="*/ 717919 h 1913147"/>
                      <a:gd name="connsiteX151" fmla="*/ 3966783 w 4249719"/>
                      <a:gd name="connsiteY151" fmla="*/ 460012 h 1913147"/>
                      <a:gd name="connsiteX152" fmla="*/ 3810901 w 4249719"/>
                      <a:gd name="connsiteY152" fmla="*/ 61579 h 1913147"/>
                      <a:gd name="connsiteX153" fmla="*/ 3807052 w 4249719"/>
                      <a:gd name="connsiteY153" fmla="*/ 319487 h 1913147"/>
                      <a:gd name="connsiteX154" fmla="*/ 3529895 w 4249719"/>
                      <a:gd name="connsiteY154" fmla="*/ 315637 h 1913147"/>
                      <a:gd name="connsiteX155" fmla="*/ 3533744 w 4249719"/>
                      <a:gd name="connsiteY155" fmla="*/ 57729 h 1913147"/>
                      <a:gd name="connsiteX156" fmla="*/ 4249719 w 4249719"/>
                      <a:gd name="connsiteY156" fmla="*/ 69283 h 1913147"/>
                      <a:gd name="connsiteX157" fmla="*/ 4245869 w 4249719"/>
                      <a:gd name="connsiteY157" fmla="*/ 327191 h 1913147"/>
                      <a:gd name="connsiteX158" fmla="*/ 3968713 w 4249719"/>
                      <a:gd name="connsiteY158" fmla="*/ 323342 h 1913147"/>
                      <a:gd name="connsiteX159" fmla="*/ 3972562 w 4249719"/>
                      <a:gd name="connsiteY159" fmla="*/ 65434 h 191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</a:cxnLst>
                    <a:rect l="l" t="t" r="r" b="b"/>
                    <a:pathLst>
                      <a:path w="4249719" h="1913147">
                        <a:moveTo>
                          <a:pt x="281006" y="1584030"/>
                        </a:moveTo>
                        <a:lnTo>
                          <a:pt x="277156" y="1841938"/>
                        </a:lnTo>
                        <a:lnTo>
                          <a:pt x="0" y="1838089"/>
                        </a:lnTo>
                        <a:lnTo>
                          <a:pt x="5773" y="1580181"/>
                        </a:lnTo>
                        <a:close/>
                        <a:moveTo>
                          <a:pt x="719832" y="1591731"/>
                        </a:moveTo>
                        <a:lnTo>
                          <a:pt x="715983" y="1849639"/>
                        </a:lnTo>
                        <a:lnTo>
                          <a:pt x="438826" y="1845790"/>
                        </a:lnTo>
                        <a:lnTo>
                          <a:pt x="442676" y="1587882"/>
                        </a:lnTo>
                        <a:close/>
                        <a:moveTo>
                          <a:pt x="725612" y="1197168"/>
                        </a:moveTo>
                        <a:lnTo>
                          <a:pt x="721763" y="1455076"/>
                        </a:lnTo>
                        <a:lnTo>
                          <a:pt x="444607" y="1449301"/>
                        </a:lnTo>
                        <a:lnTo>
                          <a:pt x="7704" y="1443528"/>
                        </a:lnTo>
                        <a:lnTo>
                          <a:pt x="11554" y="1185620"/>
                        </a:lnTo>
                        <a:lnTo>
                          <a:pt x="450382" y="1193319"/>
                        </a:lnTo>
                        <a:close/>
                        <a:moveTo>
                          <a:pt x="294488" y="794906"/>
                        </a:moveTo>
                        <a:lnTo>
                          <a:pt x="290638" y="1052814"/>
                        </a:lnTo>
                        <a:lnTo>
                          <a:pt x="13481" y="1047039"/>
                        </a:lnTo>
                        <a:lnTo>
                          <a:pt x="17331" y="791056"/>
                        </a:lnTo>
                        <a:close/>
                        <a:moveTo>
                          <a:pt x="1145450" y="1203256"/>
                        </a:moveTo>
                        <a:lnTo>
                          <a:pt x="1141202" y="1461138"/>
                        </a:lnTo>
                        <a:lnTo>
                          <a:pt x="883320" y="1456891"/>
                        </a:lnTo>
                        <a:lnTo>
                          <a:pt x="887568" y="1199009"/>
                        </a:lnTo>
                        <a:close/>
                        <a:moveTo>
                          <a:pt x="733314" y="800681"/>
                        </a:moveTo>
                        <a:lnTo>
                          <a:pt x="729465" y="1058590"/>
                        </a:lnTo>
                        <a:lnTo>
                          <a:pt x="452308" y="1054740"/>
                        </a:lnTo>
                        <a:lnTo>
                          <a:pt x="456158" y="796832"/>
                        </a:lnTo>
                        <a:close/>
                        <a:moveTo>
                          <a:pt x="1601346" y="1210642"/>
                        </a:moveTo>
                        <a:lnTo>
                          <a:pt x="1597496" y="1468550"/>
                        </a:lnTo>
                        <a:lnTo>
                          <a:pt x="1320340" y="1464701"/>
                        </a:lnTo>
                        <a:lnTo>
                          <a:pt x="1326113" y="1206793"/>
                        </a:lnTo>
                        <a:close/>
                        <a:moveTo>
                          <a:pt x="1151217" y="808663"/>
                        </a:moveTo>
                        <a:lnTo>
                          <a:pt x="1146969" y="1066544"/>
                        </a:lnTo>
                        <a:lnTo>
                          <a:pt x="889088" y="1062297"/>
                        </a:lnTo>
                        <a:lnTo>
                          <a:pt x="893335" y="804415"/>
                        </a:lnTo>
                        <a:close/>
                        <a:moveTo>
                          <a:pt x="2040172" y="1218341"/>
                        </a:moveTo>
                        <a:lnTo>
                          <a:pt x="2036323" y="1476249"/>
                        </a:lnTo>
                        <a:lnTo>
                          <a:pt x="1759166" y="1472400"/>
                        </a:lnTo>
                        <a:lnTo>
                          <a:pt x="1763016" y="1214492"/>
                        </a:lnTo>
                        <a:close/>
                        <a:moveTo>
                          <a:pt x="2910120" y="1628297"/>
                        </a:moveTo>
                        <a:lnTo>
                          <a:pt x="2904346" y="1886206"/>
                        </a:lnTo>
                        <a:lnTo>
                          <a:pt x="2629116" y="1880431"/>
                        </a:lnTo>
                        <a:lnTo>
                          <a:pt x="875729" y="1851562"/>
                        </a:lnTo>
                        <a:lnTo>
                          <a:pt x="881501" y="1593653"/>
                        </a:lnTo>
                        <a:lnTo>
                          <a:pt x="2632965" y="1622522"/>
                        </a:lnTo>
                        <a:close/>
                        <a:moveTo>
                          <a:pt x="739088" y="406122"/>
                        </a:moveTo>
                        <a:lnTo>
                          <a:pt x="735239" y="664030"/>
                        </a:lnTo>
                        <a:lnTo>
                          <a:pt x="458084" y="660181"/>
                        </a:lnTo>
                        <a:lnTo>
                          <a:pt x="21181" y="652481"/>
                        </a:lnTo>
                        <a:lnTo>
                          <a:pt x="25030" y="394574"/>
                        </a:lnTo>
                        <a:lnTo>
                          <a:pt x="461933" y="402272"/>
                        </a:lnTo>
                        <a:close/>
                        <a:moveTo>
                          <a:pt x="1609045" y="816078"/>
                        </a:moveTo>
                        <a:lnTo>
                          <a:pt x="1605196" y="1073986"/>
                        </a:lnTo>
                        <a:lnTo>
                          <a:pt x="1328039" y="1070137"/>
                        </a:lnTo>
                        <a:lnTo>
                          <a:pt x="1331889" y="812229"/>
                        </a:lnTo>
                        <a:close/>
                        <a:moveTo>
                          <a:pt x="307966" y="3850"/>
                        </a:moveTo>
                        <a:lnTo>
                          <a:pt x="304117" y="261758"/>
                        </a:lnTo>
                        <a:lnTo>
                          <a:pt x="26960" y="257908"/>
                        </a:lnTo>
                        <a:lnTo>
                          <a:pt x="30809" y="0"/>
                        </a:lnTo>
                        <a:close/>
                        <a:moveTo>
                          <a:pt x="3347027" y="1634076"/>
                        </a:moveTo>
                        <a:lnTo>
                          <a:pt x="3343178" y="1891984"/>
                        </a:lnTo>
                        <a:lnTo>
                          <a:pt x="3066021" y="1888135"/>
                        </a:lnTo>
                        <a:lnTo>
                          <a:pt x="3069870" y="1630227"/>
                        </a:lnTo>
                        <a:close/>
                        <a:moveTo>
                          <a:pt x="1158911" y="414110"/>
                        </a:moveTo>
                        <a:lnTo>
                          <a:pt x="1154664" y="671992"/>
                        </a:lnTo>
                        <a:lnTo>
                          <a:pt x="896782" y="667744"/>
                        </a:lnTo>
                        <a:lnTo>
                          <a:pt x="901029" y="409863"/>
                        </a:lnTo>
                        <a:close/>
                        <a:moveTo>
                          <a:pt x="2045951" y="823778"/>
                        </a:moveTo>
                        <a:lnTo>
                          <a:pt x="2042102" y="1081686"/>
                        </a:lnTo>
                        <a:lnTo>
                          <a:pt x="1764945" y="1075911"/>
                        </a:lnTo>
                        <a:lnTo>
                          <a:pt x="1768795" y="819928"/>
                        </a:lnTo>
                        <a:close/>
                        <a:moveTo>
                          <a:pt x="746788" y="11603"/>
                        </a:moveTo>
                        <a:lnTo>
                          <a:pt x="741015" y="269512"/>
                        </a:lnTo>
                        <a:lnTo>
                          <a:pt x="463858" y="265663"/>
                        </a:lnTo>
                        <a:lnTo>
                          <a:pt x="469631" y="7753"/>
                        </a:lnTo>
                        <a:close/>
                        <a:moveTo>
                          <a:pt x="3785854" y="1641773"/>
                        </a:moveTo>
                        <a:lnTo>
                          <a:pt x="3780079" y="1899681"/>
                        </a:lnTo>
                        <a:lnTo>
                          <a:pt x="3504848" y="1895832"/>
                        </a:lnTo>
                        <a:lnTo>
                          <a:pt x="3508698" y="1637924"/>
                        </a:lnTo>
                        <a:close/>
                        <a:moveTo>
                          <a:pt x="1614824" y="421517"/>
                        </a:moveTo>
                        <a:lnTo>
                          <a:pt x="1610975" y="679425"/>
                        </a:lnTo>
                        <a:lnTo>
                          <a:pt x="1333818" y="673650"/>
                        </a:lnTo>
                        <a:lnTo>
                          <a:pt x="1337668" y="417668"/>
                        </a:lnTo>
                        <a:close/>
                        <a:moveTo>
                          <a:pt x="2484777" y="829553"/>
                        </a:moveTo>
                        <a:lnTo>
                          <a:pt x="2480928" y="1087461"/>
                        </a:lnTo>
                        <a:lnTo>
                          <a:pt x="2203771" y="1083611"/>
                        </a:lnTo>
                        <a:lnTo>
                          <a:pt x="2207621" y="825703"/>
                        </a:lnTo>
                        <a:close/>
                        <a:moveTo>
                          <a:pt x="1183687" y="19264"/>
                        </a:moveTo>
                        <a:lnTo>
                          <a:pt x="1179837" y="277172"/>
                        </a:lnTo>
                        <a:lnTo>
                          <a:pt x="902680" y="271397"/>
                        </a:lnTo>
                        <a:lnTo>
                          <a:pt x="906530" y="15414"/>
                        </a:lnTo>
                        <a:close/>
                        <a:moveTo>
                          <a:pt x="4222767" y="1655239"/>
                        </a:moveTo>
                        <a:lnTo>
                          <a:pt x="4218918" y="1913147"/>
                        </a:lnTo>
                        <a:lnTo>
                          <a:pt x="3941762" y="1907372"/>
                        </a:lnTo>
                        <a:lnTo>
                          <a:pt x="3945611" y="1651390"/>
                        </a:lnTo>
                        <a:close/>
                        <a:moveTo>
                          <a:pt x="2053650" y="429216"/>
                        </a:moveTo>
                        <a:lnTo>
                          <a:pt x="2049801" y="685200"/>
                        </a:lnTo>
                        <a:lnTo>
                          <a:pt x="1772644" y="681351"/>
                        </a:lnTo>
                        <a:lnTo>
                          <a:pt x="1776494" y="423443"/>
                        </a:lnTo>
                        <a:close/>
                        <a:moveTo>
                          <a:pt x="2921676" y="837247"/>
                        </a:moveTo>
                        <a:lnTo>
                          <a:pt x="2915903" y="1231807"/>
                        </a:lnTo>
                        <a:lnTo>
                          <a:pt x="2912054" y="1489716"/>
                        </a:lnTo>
                        <a:lnTo>
                          <a:pt x="2634900" y="1485866"/>
                        </a:lnTo>
                        <a:lnTo>
                          <a:pt x="2453980" y="1483943"/>
                        </a:lnTo>
                        <a:lnTo>
                          <a:pt x="2196073" y="1478168"/>
                        </a:lnTo>
                        <a:lnTo>
                          <a:pt x="2201846" y="1220259"/>
                        </a:lnTo>
                        <a:lnTo>
                          <a:pt x="2457830" y="1226035"/>
                        </a:lnTo>
                        <a:lnTo>
                          <a:pt x="2638749" y="1227958"/>
                        </a:lnTo>
                        <a:lnTo>
                          <a:pt x="2646448" y="833398"/>
                        </a:lnTo>
                        <a:close/>
                        <a:moveTo>
                          <a:pt x="3791638" y="1247210"/>
                        </a:moveTo>
                        <a:lnTo>
                          <a:pt x="3787789" y="1505118"/>
                        </a:lnTo>
                        <a:lnTo>
                          <a:pt x="3510632" y="1501269"/>
                        </a:lnTo>
                        <a:lnTo>
                          <a:pt x="3514481" y="1243361"/>
                        </a:lnTo>
                        <a:close/>
                        <a:moveTo>
                          <a:pt x="1622529" y="26922"/>
                        </a:moveTo>
                        <a:lnTo>
                          <a:pt x="1616754" y="282907"/>
                        </a:lnTo>
                        <a:lnTo>
                          <a:pt x="1341523" y="279057"/>
                        </a:lnTo>
                        <a:lnTo>
                          <a:pt x="1345372" y="21149"/>
                        </a:lnTo>
                        <a:close/>
                        <a:moveTo>
                          <a:pt x="2490551" y="434990"/>
                        </a:moveTo>
                        <a:lnTo>
                          <a:pt x="2486701" y="692897"/>
                        </a:lnTo>
                        <a:lnTo>
                          <a:pt x="2209545" y="689048"/>
                        </a:lnTo>
                        <a:lnTo>
                          <a:pt x="2213394" y="431140"/>
                        </a:lnTo>
                        <a:close/>
                        <a:moveTo>
                          <a:pt x="2059435" y="32687"/>
                        </a:moveTo>
                        <a:lnTo>
                          <a:pt x="2055586" y="290595"/>
                        </a:lnTo>
                        <a:lnTo>
                          <a:pt x="1778429" y="286745"/>
                        </a:lnTo>
                        <a:lnTo>
                          <a:pt x="1782279" y="28837"/>
                        </a:lnTo>
                        <a:close/>
                        <a:moveTo>
                          <a:pt x="2929381" y="442690"/>
                        </a:moveTo>
                        <a:lnTo>
                          <a:pt x="2925531" y="700598"/>
                        </a:lnTo>
                        <a:lnTo>
                          <a:pt x="2648375" y="696749"/>
                        </a:lnTo>
                        <a:lnTo>
                          <a:pt x="2652224" y="438841"/>
                        </a:lnTo>
                        <a:close/>
                        <a:moveTo>
                          <a:pt x="2498264" y="40432"/>
                        </a:moveTo>
                        <a:lnTo>
                          <a:pt x="2492489" y="298340"/>
                        </a:lnTo>
                        <a:lnTo>
                          <a:pt x="2217258" y="294491"/>
                        </a:lnTo>
                        <a:lnTo>
                          <a:pt x="2221107" y="36583"/>
                        </a:lnTo>
                        <a:close/>
                        <a:moveTo>
                          <a:pt x="3366283" y="450386"/>
                        </a:moveTo>
                        <a:lnTo>
                          <a:pt x="3362434" y="708294"/>
                        </a:lnTo>
                        <a:lnTo>
                          <a:pt x="3085277" y="702519"/>
                        </a:lnTo>
                        <a:lnTo>
                          <a:pt x="3089126" y="446537"/>
                        </a:lnTo>
                        <a:close/>
                        <a:moveTo>
                          <a:pt x="2935168" y="48088"/>
                        </a:moveTo>
                        <a:lnTo>
                          <a:pt x="2931319" y="305996"/>
                        </a:lnTo>
                        <a:lnTo>
                          <a:pt x="2654162" y="300221"/>
                        </a:lnTo>
                        <a:lnTo>
                          <a:pt x="2658012" y="44239"/>
                        </a:lnTo>
                        <a:close/>
                        <a:moveTo>
                          <a:pt x="3805114" y="458088"/>
                        </a:moveTo>
                        <a:lnTo>
                          <a:pt x="3801264" y="714072"/>
                        </a:lnTo>
                        <a:lnTo>
                          <a:pt x="3524107" y="710222"/>
                        </a:lnTo>
                        <a:lnTo>
                          <a:pt x="3527957" y="452314"/>
                        </a:lnTo>
                        <a:close/>
                        <a:moveTo>
                          <a:pt x="3374030" y="55841"/>
                        </a:moveTo>
                        <a:lnTo>
                          <a:pt x="3368256" y="311828"/>
                        </a:lnTo>
                        <a:lnTo>
                          <a:pt x="3093024" y="307978"/>
                        </a:lnTo>
                        <a:lnTo>
                          <a:pt x="3096874" y="50068"/>
                        </a:lnTo>
                        <a:close/>
                        <a:moveTo>
                          <a:pt x="4242016" y="463861"/>
                        </a:moveTo>
                        <a:lnTo>
                          <a:pt x="4238167" y="721769"/>
                        </a:lnTo>
                        <a:lnTo>
                          <a:pt x="3961010" y="717919"/>
                        </a:lnTo>
                        <a:lnTo>
                          <a:pt x="3966783" y="460012"/>
                        </a:lnTo>
                        <a:close/>
                        <a:moveTo>
                          <a:pt x="3810901" y="61579"/>
                        </a:moveTo>
                        <a:lnTo>
                          <a:pt x="3807052" y="319487"/>
                        </a:lnTo>
                        <a:lnTo>
                          <a:pt x="3529895" y="315637"/>
                        </a:lnTo>
                        <a:lnTo>
                          <a:pt x="3533744" y="57729"/>
                        </a:lnTo>
                        <a:close/>
                        <a:moveTo>
                          <a:pt x="4249719" y="69283"/>
                        </a:moveTo>
                        <a:lnTo>
                          <a:pt x="4245869" y="327191"/>
                        </a:lnTo>
                        <a:lnTo>
                          <a:pt x="3968713" y="323342"/>
                        </a:lnTo>
                        <a:lnTo>
                          <a:pt x="3972562" y="6543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08F069E-AEBE-4DFE-9FA2-C8F49C8D3243}"/>
                  </a:ext>
                </a:extLst>
              </p:cNvPr>
              <p:cNvGrpSpPr/>
              <p:nvPr/>
            </p:nvGrpSpPr>
            <p:grpSpPr>
              <a:xfrm>
                <a:off x="1221795" y="1743313"/>
                <a:ext cx="4089832" cy="2738259"/>
                <a:chOff x="1221795" y="1743313"/>
                <a:chExt cx="4089832" cy="2738259"/>
              </a:xfrm>
            </p:grpSpPr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DB9212-BB5A-4A52-96AE-BB39A8E1B1FE}"/>
                    </a:ext>
                  </a:extLst>
                </p:cNvPr>
                <p:cNvSpPr/>
                <p:nvPr/>
              </p:nvSpPr>
              <p:spPr>
                <a:xfrm rot="19876901">
                  <a:off x="4399866" y="2929408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32DCD32-A2F5-48E9-B679-919AA94439F9}"/>
                    </a:ext>
                  </a:extLst>
                </p:cNvPr>
                <p:cNvSpPr/>
                <p:nvPr/>
              </p:nvSpPr>
              <p:spPr>
                <a:xfrm rot="19876901">
                  <a:off x="4399868" y="2929409"/>
                  <a:ext cx="76985" cy="7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/>
                  </a:pathLst>
                </a:custGeom>
                <a:solidFill>
                  <a:srgbClr val="FFFFFF"/>
                </a:solidFill>
                <a:ln w="28575" cap="rnd">
                  <a:solidFill>
                    <a:srgbClr val="33333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7E35CF9F-16CA-4FD0-8832-43E3B7A28A60}"/>
                    </a:ext>
                  </a:extLst>
                </p:cNvPr>
                <p:cNvSpPr/>
                <p:nvPr/>
              </p:nvSpPr>
              <p:spPr>
                <a:xfrm rot="20732884">
                  <a:off x="1221795" y="3615007"/>
                  <a:ext cx="1361707" cy="866565"/>
                </a:xfrm>
                <a:custGeom>
                  <a:avLst/>
                  <a:gdLst>
                    <a:gd name="connsiteX0" fmla="*/ 642220 w 1361707"/>
                    <a:gd name="connsiteY0" fmla="*/ 0 h 866565"/>
                    <a:gd name="connsiteX1" fmla="*/ 1324991 w 1361707"/>
                    <a:gd name="connsiteY1" fmla="*/ 281340 h 866565"/>
                    <a:gd name="connsiteX2" fmla="*/ 1263945 w 1361707"/>
                    <a:gd name="connsiteY2" fmla="*/ 443615 h 866565"/>
                    <a:gd name="connsiteX3" fmla="*/ 1361707 w 1361707"/>
                    <a:gd name="connsiteY3" fmla="*/ 744368 h 866565"/>
                    <a:gd name="connsiteX4" fmla="*/ 1269774 w 1361707"/>
                    <a:gd name="connsiteY4" fmla="*/ 751740 h 866565"/>
                    <a:gd name="connsiteX5" fmla="*/ 1051127 w 1361707"/>
                    <a:gd name="connsiteY5" fmla="*/ 774224 h 866565"/>
                    <a:gd name="connsiteX6" fmla="*/ 885014 w 1361707"/>
                    <a:gd name="connsiteY6" fmla="*/ 789415 h 866565"/>
                    <a:gd name="connsiteX7" fmla="*/ 1056513 w 1361707"/>
                    <a:gd name="connsiteY7" fmla="*/ 446302 h 866565"/>
                    <a:gd name="connsiteX8" fmla="*/ 1068003 w 1361707"/>
                    <a:gd name="connsiteY8" fmla="*/ 429725 h 866565"/>
                    <a:gd name="connsiteX9" fmla="*/ 913272 w 1361707"/>
                    <a:gd name="connsiteY9" fmla="*/ 607377 h 866565"/>
                    <a:gd name="connsiteX10" fmla="*/ 777574 w 1361707"/>
                    <a:gd name="connsiteY10" fmla="*/ 762166 h 866565"/>
                    <a:gd name="connsiteX11" fmla="*/ 741466 w 1361707"/>
                    <a:gd name="connsiteY11" fmla="*/ 802543 h 866565"/>
                    <a:gd name="connsiteX12" fmla="*/ 65237 w 1361707"/>
                    <a:gd name="connsiteY12" fmla="*/ 864382 h 866565"/>
                    <a:gd name="connsiteX13" fmla="*/ 4920 w 1361707"/>
                    <a:gd name="connsiteY13" fmla="*/ 812923 h 866565"/>
                    <a:gd name="connsiteX14" fmla="*/ 0 w 1361707"/>
                    <a:gd name="connsiteY14" fmla="*/ 734057 h 866565"/>
                    <a:gd name="connsiteX15" fmla="*/ 46503 w 1361707"/>
                    <a:gd name="connsiteY15" fmla="*/ 677112 h 866565"/>
                    <a:gd name="connsiteX16" fmla="*/ 249020 w 1361707"/>
                    <a:gd name="connsiteY16" fmla="*/ 427210 h 866565"/>
                    <a:gd name="connsiteX17" fmla="*/ 378143 w 1361707"/>
                    <a:gd name="connsiteY17" fmla="*/ 269679 h 866565"/>
                    <a:gd name="connsiteX18" fmla="*/ 642220 w 1361707"/>
                    <a:gd name="connsiteY18" fmla="*/ 0 h 866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61707" h="866565">
                      <a:moveTo>
                        <a:pt x="642220" y="0"/>
                      </a:moveTo>
                      <a:cubicBezTo>
                        <a:pt x="896695" y="51729"/>
                        <a:pt x="1211415" y="256875"/>
                        <a:pt x="1324991" y="281340"/>
                      </a:cubicBezTo>
                      <a:cubicBezTo>
                        <a:pt x="1332822" y="282825"/>
                        <a:pt x="1259715" y="433955"/>
                        <a:pt x="1263945" y="443615"/>
                      </a:cubicBezTo>
                      <a:lnTo>
                        <a:pt x="1361707" y="744368"/>
                      </a:lnTo>
                      <a:lnTo>
                        <a:pt x="1269774" y="751740"/>
                      </a:lnTo>
                      <a:cubicBezTo>
                        <a:pt x="1198272" y="767474"/>
                        <a:pt x="1123798" y="767552"/>
                        <a:pt x="1051127" y="774224"/>
                      </a:cubicBezTo>
                      <a:lnTo>
                        <a:pt x="885014" y="789415"/>
                      </a:lnTo>
                      <a:lnTo>
                        <a:pt x="1056513" y="446302"/>
                      </a:lnTo>
                      <a:cubicBezTo>
                        <a:pt x="1059542" y="440243"/>
                        <a:pt x="1063030" y="434470"/>
                        <a:pt x="1068003" y="429725"/>
                      </a:cubicBezTo>
                      <a:cubicBezTo>
                        <a:pt x="1017759" y="490086"/>
                        <a:pt x="964543" y="547875"/>
                        <a:pt x="913272" y="607377"/>
                      </a:cubicBezTo>
                      <a:cubicBezTo>
                        <a:pt x="868516" y="659393"/>
                        <a:pt x="822731" y="710494"/>
                        <a:pt x="777574" y="762166"/>
                      </a:cubicBezTo>
                      <a:lnTo>
                        <a:pt x="741466" y="802543"/>
                      </a:lnTo>
                      <a:lnTo>
                        <a:pt x="65237" y="864382"/>
                      </a:lnTo>
                      <a:cubicBezTo>
                        <a:pt x="9653" y="869328"/>
                        <a:pt x="8409" y="870759"/>
                        <a:pt x="4920" y="812923"/>
                      </a:cubicBezTo>
                      <a:lnTo>
                        <a:pt x="0" y="734057"/>
                      </a:lnTo>
                      <a:lnTo>
                        <a:pt x="46503" y="677112"/>
                      </a:lnTo>
                      <a:cubicBezTo>
                        <a:pt x="114124" y="593888"/>
                        <a:pt x="181343" y="510378"/>
                        <a:pt x="249020" y="427210"/>
                      </a:cubicBezTo>
                      <a:cubicBezTo>
                        <a:pt x="291833" y="374510"/>
                        <a:pt x="335159" y="322265"/>
                        <a:pt x="378143" y="269679"/>
                      </a:cubicBezTo>
                      <a:cubicBezTo>
                        <a:pt x="381745" y="265278"/>
                        <a:pt x="639020" y="4687"/>
                        <a:pt x="642220" y="0"/>
                      </a:cubicBezTo>
                      <a:close/>
                    </a:path>
                  </a:pathLst>
                </a:custGeom>
                <a:solidFill>
                  <a:srgbClr val="E3BC9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6B28648-5887-4D97-9990-39707136AC08}"/>
                    </a:ext>
                  </a:extLst>
                </p:cNvPr>
                <p:cNvSpPr/>
                <p:nvPr/>
              </p:nvSpPr>
              <p:spPr>
                <a:xfrm rot="20732884">
                  <a:off x="1485770" y="2452759"/>
                  <a:ext cx="1966969" cy="1439394"/>
                </a:xfrm>
                <a:custGeom>
                  <a:avLst/>
                  <a:gdLst>
                    <a:gd name="connsiteX0" fmla="*/ 1626277 w 1628355"/>
                    <a:gd name="connsiteY0" fmla="*/ 739540 h 1191602"/>
                    <a:gd name="connsiteX1" fmla="*/ 1594857 w 1628355"/>
                    <a:gd name="connsiteY1" fmla="*/ 659192 h 1191602"/>
                    <a:gd name="connsiteX2" fmla="*/ 1535944 w 1628355"/>
                    <a:gd name="connsiteY2" fmla="*/ 529300 h 1191602"/>
                    <a:gd name="connsiteX3" fmla="*/ 1456684 w 1628355"/>
                    <a:gd name="connsiteY3" fmla="*/ 374754 h 1191602"/>
                    <a:gd name="connsiteX4" fmla="*/ 1436005 w 1628355"/>
                    <a:gd name="connsiteY4" fmla="*/ 364202 h 1191602"/>
                    <a:gd name="connsiteX5" fmla="*/ 1421336 w 1628355"/>
                    <a:gd name="connsiteY5" fmla="*/ 366236 h 1191602"/>
                    <a:gd name="connsiteX6" fmla="*/ 1402077 w 1628355"/>
                    <a:gd name="connsiteY6" fmla="*/ 375227 h 1191602"/>
                    <a:gd name="connsiteX7" fmla="*/ 1377613 w 1628355"/>
                    <a:gd name="connsiteY7" fmla="*/ 358429 h 1191602"/>
                    <a:gd name="connsiteX8" fmla="*/ 1373260 w 1628355"/>
                    <a:gd name="connsiteY8" fmla="*/ 173078 h 1191602"/>
                    <a:gd name="connsiteX9" fmla="*/ 1349789 w 1628355"/>
                    <a:gd name="connsiteY9" fmla="*/ 86152 h 1191602"/>
                    <a:gd name="connsiteX10" fmla="*/ 1309142 w 1628355"/>
                    <a:gd name="connsiteY10" fmla="*/ 23596 h 1191602"/>
                    <a:gd name="connsiteX11" fmla="*/ 1287469 w 1628355"/>
                    <a:gd name="connsiteY11" fmla="*/ 5520 h 1191602"/>
                    <a:gd name="connsiteX12" fmla="*/ 1275971 w 1628355"/>
                    <a:gd name="connsiteY12" fmla="*/ 3722 h 1191602"/>
                    <a:gd name="connsiteX13" fmla="*/ 1241806 w 1628355"/>
                    <a:gd name="connsiteY13" fmla="*/ 20425 h 1191602"/>
                    <a:gd name="connsiteX14" fmla="*/ 1188099 w 1628355"/>
                    <a:gd name="connsiteY14" fmla="*/ 33249 h 1191602"/>
                    <a:gd name="connsiteX15" fmla="*/ 1143098 w 1628355"/>
                    <a:gd name="connsiteY15" fmla="*/ 20851 h 1191602"/>
                    <a:gd name="connsiteX16" fmla="*/ 973362 w 1628355"/>
                    <a:gd name="connsiteY16" fmla="*/ 78 h 1191602"/>
                    <a:gd name="connsiteX17" fmla="*/ 895664 w 1628355"/>
                    <a:gd name="connsiteY17" fmla="*/ 5425 h 1191602"/>
                    <a:gd name="connsiteX18" fmla="*/ 757065 w 1628355"/>
                    <a:gd name="connsiteY18" fmla="*/ 24921 h 1191602"/>
                    <a:gd name="connsiteX19" fmla="*/ 623766 w 1628355"/>
                    <a:gd name="connsiteY19" fmla="*/ 50994 h 1191602"/>
                    <a:gd name="connsiteX20" fmla="*/ 607583 w 1628355"/>
                    <a:gd name="connsiteY20" fmla="*/ 74275 h 1191602"/>
                    <a:gd name="connsiteX21" fmla="*/ 628403 w 1628355"/>
                    <a:gd name="connsiteY21" fmla="*/ 112225 h 1191602"/>
                    <a:gd name="connsiteX22" fmla="*/ 630154 w 1628355"/>
                    <a:gd name="connsiteY22" fmla="*/ 133424 h 1191602"/>
                    <a:gd name="connsiteX23" fmla="*/ 644776 w 1628355"/>
                    <a:gd name="connsiteY23" fmla="*/ 209798 h 1191602"/>
                    <a:gd name="connsiteX24" fmla="*/ 667394 w 1628355"/>
                    <a:gd name="connsiteY24" fmla="*/ 345085 h 1191602"/>
                    <a:gd name="connsiteX25" fmla="*/ 668435 w 1628355"/>
                    <a:gd name="connsiteY25" fmla="*/ 375748 h 1191602"/>
                    <a:gd name="connsiteX26" fmla="*/ 634318 w 1628355"/>
                    <a:gd name="connsiteY26" fmla="*/ 374186 h 1191602"/>
                    <a:gd name="connsiteX27" fmla="*/ 578528 w 1628355"/>
                    <a:gd name="connsiteY27" fmla="*/ 365432 h 1191602"/>
                    <a:gd name="connsiteX28" fmla="*/ 556335 w 1628355"/>
                    <a:gd name="connsiteY28" fmla="*/ 361268 h 1191602"/>
                    <a:gd name="connsiteX29" fmla="*/ 548007 w 1628355"/>
                    <a:gd name="connsiteY29" fmla="*/ 360180 h 1191602"/>
                    <a:gd name="connsiteX30" fmla="*/ 553496 w 1628355"/>
                    <a:gd name="connsiteY30" fmla="*/ 364060 h 1191602"/>
                    <a:gd name="connsiteX31" fmla="*/ 519474 w 1628355"/>
                    <a:gd name="connsiteY31" fmla="*/ 382798 h 1191602"/>
                    <a:gd name="connsiteX32" fmla="*/ 0 w 1628355"/>
                    <a:gd name="connsiteY32" fmla="*/ 917745 h 1191602"/>
                    <a:gd name="connsiteX33" fmla="*/ 670707 w 1628355"/>
                    <a:gd name="connsiteY33" fmla="*/ 1191489 h 1191602"/>
                    <a:gd name="connsiteX34" fmla="*/ 724604 w 1628355"/>
                    <a:gd name="connsiteY34" fmla="*/ 1107118 h 1191602"/>
                    <a:gd name="connsiteX35" fmla="*/ 830316 w 1628355"/>
                    <a:gd name="connsiteY35" fmla="*/ 1047354 h 1191602"/>
                    <a:gd name="connsiteX36" fmla="*/ 1027070 w 1628355"/>
                    <a:gd name="connsiteY36" fmla="*/ 888076 h 1191602"/>
                    <a:gd name="connsiteX37" fmla="*/ 1213746 w 1628355"/>
                    <a:gd name="connsiteY37" fmla="*/ 729792 h 1191602"/>
                    <a:gd name="connsiteX38" fmla="*/ 1251980 w 1628355"/>
                    <a:gd name="connsiteY38" fmla="*/ 725723 h 1191602"/>
                    <a:gd name="connsiteX39" fmla="*/ 1251270 w 1628355"/>
                    <a:gd name="connsiteY39" fmla="*/ 742427 h 1191602"/>
                    <a:gd name="connsiteX40" fmla="*/ 1306160 w 1628355"/>
                    <a:gd name="connsiteY40" fmla="*/ 813406 h 1191602"/>
                    <a:gd name="connsiteX41" fmla="*/ 1365783 w 1628355"/>
                    <a:gd name="connsiteY41" fmla="*/ 831955 h 1191602"/>
                    <a:gd name="connsiteX42" fmla="*/ 1367155 w 1628355"/>
                    <a:gd name="connsiteY42" fmla="*/ 832002 h 1191602"/>
                    <a:gd name="connsiteX43" fmla="*/ 1376619 w 1628355"/>
                    <a:gd name="connsiteY43" fmla="*/ 833659 h 1191602"/>
                    <a:gd name="connsiteX44" fmla="*/ 1423276 w 1628355"/>
                    <a:gd name="connsiteY44" fmla="*/ 822539 h 1191602"/>
                    <a:gd name="connsiteX45" fmla="*/ 1554446 w 1628355"/>
                    <a:gd name="connsiteY45" fmla="*/ 782885 h 1191602"/>
                    <a:gd name="connsiteX46" fmla="*/ 1589084 w 1628355"/>
                    <a:gd name="connsiteY46" fmla="*/ 768026 h 1191602"/>
                    <a:gd name="connsiteX47" fmla="*/ 1616813 w 1628355"/>
                    <a:gd name="connsiteY47" fmla="*/ 757427 h 1191602"/>
                    <a:gd name="connsiteX48" fmla="*/ 1626277 w 1628355"/>
                    <a:gd name="connsiteY48" fmla="*/ 739540 h 1191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628355" h="1191602">
                      <a:moveTo>
                        <a:pt x="1626277" y="739540"/>
                      </a:moveTo>
                      <a:cubicBezTo>
                        <a:pt x="1615299" y="712994"/>
                        <a:pt x="1605409" y="685974"/>
                        <a:pt x="1594857" y="659192"/>
                      </a:cubicBezTo>
                      <a:cubicBezTo>
                        <a:pt x="1577396" y="614901"/>
                        <a:pt x="1560077" y="570846"/>
                        <a:pt x="1535944" y="529300"/>
                      </a:cubicBezTo>
                      <a:cubicBezTo>
                        <a:pt x="1506890" y="479283"/>
                        <a:pt x="1478924" y="428367"/>
                        <a:pt x="1456684" y="374754"/>
                      </a:cubicBezTo>
                      <a:cubicBezTo>
                        <a:pt x="1452141" y="363870"/>
                        <a:pt x="1445327" y="362924"/>
                        <a:pt x="1436005" y="364202"/>
                      </a:cubicBezTo>
                      <a:cubicBezTo>
                        <a:pt x="1430564" y="360889"/>
                        <a:pt x="1425974" y="364154"/>
                        <a:pt x="1421336" y="366236"/>
                      </a:cubicBezTo>
                      <a:cubicBezTo>
                        <a:pt x="1414854" y="369123"/>
                        <a:pt x="1408702" y="372719"/>
                        <a:pt x="1402077" y="375227"/>
                      </a:cubicBezTo>
                      <a:cubicBezTo>
                        <a:pt x="1378607" y="384123"/>
                        <a:pt x="1378560" y="383555"/>
                        <a:pt x="1377613" y="358429"/>
                      </a:cubicBezTo>
                      <a:cubicBezTo>
                        <a:pt x="1375294" y="296724"/>
                        <a:pt x="1381399" y="234972"/>
                        <a:pt x="1373260" y="173078"/>
                      </a:cubicBezTo>
                      <a:cubicBezTo>
                        <a:pt x="1369237" y="142415"/>
                        <a:pt x="1360625" y="114118"/>
                        <a:pt x="1349789" y="86152"/>
                      </a:cubicBezTo>
                      <a:cubicBezTo>
                        <a:pt x="1340704" y="62824"/>
                        <a:pt x="1327738" y="41151"/>
                        <a:pt x="1309142" y="23596"/>
                      </a:cubicBezTo>
                      <a:cubicBezTo>
                        <a:pt x="1302186" y="17255"/>
                        <a:pt x="1297406" y="8264"/>
                        <a:pt x="1287469" y="5520"/>
                      </a:cubicBezTo>
                      <a:cubicBezTo>
                        <a:pt x="1283778" y="4479"/>
                        <a:pt x="1281412" y="1214"/>
                        <a:pt x="1275971" y="3722"/>
                      </a:cubicBezTo>
                      <a:cubicBezTo>
                        <a:pt x="1264425" y="9021"/>
                        <a:pt x="1252879" y="13990"/>
                        <a:pt x="1241806" y="20425"/>
                      </a:cubicBezTo>
                      <a:cubicBezTo>
                        <a:pt x="1225386" y="29984"/>
                        <a:pt x="1209771" y="42098"/>
                        <a:pt x="1188099" y="33249"/>
                      </a:cubicBezTo>
                      <a:cubicBezTo>
                        <a:pt x="1173808" y="27429"/>
                        <a:pt x="1158287" y="24211"/>
                        <a:pt x="1143098" y="20851"/>
                      </a:cubicBezTo>
                      <a:cubicBezTo>
                        <a:pt x="1087213" y="8548"/>
                        <a:pt x="1030998" y="-963"/>
                        <a:pt x="973362" y="78"/>
                      </a:cubicBezTo>
                      <a:cubicBezTo>
                        <a:pt x="947337" y="551"/>
                        <a:pt x="921548" y="2917"/>
                        <a:pt x="895664" y="5425"/>
                      </a:cubicBezTo>
                      <a:cubicBezTo>
                        <a:pt x="849149" y="9920"/>
                        <a:pt x="803107" y="17160"/>
                        <a:pt x="757065" y="24921"/>
                      </a:cubicBezTo>
                      <a:cubicBezTo>
                        <a:pt x="712395" y="32397"/>
                        <a:pt x="668010" y="41246"/>
                        <a:pt x="623766" y="50994"/>
                      </a:cubicBezTo>
                      <a:cubicBezTo>
                        <a:pt x="606116" y="54874"/>
                        <a:pt x="604554" y="56294"/>
                        <a:pt x="607583" y="74275"/>
                      </a:cubicBezTo>
                      <a:cubicBezTo>
                        <a:pt x="625469" y="80900"/>
                        <a:pt x="626132" y="97130"/>
                        <a:pt x="628403" y="112225"/>
                      </a:cubicBezTo>
                      <a:cubicBezTo>
                        <a:pt x="629444" y="119229"/>
                        <a:pt x="628119" y="126516"/>
                        <a:pt x="630154" y="133424"/>
                      </a:cubicBezTo>
                      <a:cubicBezTo>
                        <a:pt x="637583" y="158409"/>
                        <a:pt x="640422" y="184293"/>
                        <a:pt x="644776" y="209798"/>
                      </a:cubicBezTo>
                      <a:cubicBezTo>
                        <a:pt x="652442" y="254894"/>
                        <a:pt x="659397" y="300084"/>
                        <a:pt x="667394" y="345085"/>
                      </a:cubicBezTo>
                      <a:cubicBezTo>
                        <a:pt x="669240" y="355353"/>
                        <a:pt x="675202" y="370779"/>
                        <a:pt x="668435" y="375748"/>
                      </a:cubicBezTo>
                      <a:cubicBezTo>
                        <a:pt x="660344" y="381710"/>
                        <a:pt x="646006" y="376410"/>
                        <a:pt x="634318" y="374186"/>
                      </a:cubicBezTo>
                      <a:cubicBezTo>
                        <a:pt x="615863" y="370637"/>
                        <a:pt x="597740" y="364202"/>
                        <a:pt x="578528" y="365432"/>
                      </a:cubicBezTo>
                      <a:cubicBezTo>
                        <a:pt x="570815" y="365905"/>
                        <a:pt x="563528" y="363728"/>
                        <a:pt x="556335" y="361268"/>
                      </a:cubicBezTo>
                      <a:cubicBezTo>
                        <a:pt x="553402" y="360558"/>
                        <a:pt x="550657" y="360274"/>
                        <a:pt x="548007" y="360180"/>
                      </a:cubicBezTo>
                      <a:cubicBezTo>
                        <a:pt x="549900" y="361079"/>
                        <a:pt x="551698" y="362309"/>
                        <a:pt x="553496" y="364060"/>
                      </a:cubicBezTo>
                      <a:cubicBezTo>
                        <a:pt x="537029" y="361031"/>
                        <a:pt x="525956" y="368697"/>
                        <a:pt x="519474" y="382798"/>
                      </a:cubicBezTo>
                      <a:cubicBezTo>
                        <a:pt x="482659" y="463194"/>
                        <a:pt x="186912" y="775787"/>
                        <a:pt x="0" y="917745"/>
                      </a:cubicBezTo>
                      <a:cubicBezTo>
                        <a:pt x="234232" y="1086581"/>
                        <a:pt x="505088" y="1078868"/>
                        <a:pt x="670707" y="1191489"/>
                      </a:cubicBezTo>
                      <a:cubicBezTo>
                        <a:pt x="676385" y="1195322"/>
                        <a:pt x="718405" y="1100825"/>
                        <a:pt x="724604" y="1107118"/>
                      </a:cubicBezTo>
                      <a:cubicBezTo>
                        <a:pt x="763122" y="1093017"/>
                        <a:pt x="797097" y="1070351"/>
                        <a:pt x="830316" y="1047354"/>
                      </a:cubicBezTo>
                      <a:cubicBezTo>
                        <a:pt x="899828" y="999277"/>
                        <a:pt x="963141" y="943203"/>
                        <a:pt x="1027070" y="888076"/>
                      </a:cubicBezTo>
                      <a:cubicBezTo>
                        <a:pt x="1088822" y="834794"/>
                        <a:pt x="1147262" y="777538"/>
                        <a:pt x="1213746" y="729792"/>
                      </a:cubicBezTo>
                      <a:cubicBezTo>
                        <a:pt x="1229077" y="712805"/>
                        <a:pt x="1237169" y="726575"/>
                        <a:pt x="1251980" y="725723"/>
                      </a:cubicBezTo>
                      <a:cubicBezTo>
                        <a:pt x="1257989" y="725392"/>
                        <a:pt x="1250607" y="736843"/>
                        <a:pt x="1251270" y="742427"/>
                      </a:cubicBezTo>
                      <a:cubicBezTo>
                        <a:pt x="1269725" y="765992"/>
                        <a:pt x="1289741" y="788516"/>
                        <a:pt x="1306160" y="813406"/>
                      </a:cubicBezTo>
                      <a:cubicBezTo>
                        <a:pt x="1321918" y="837255"/>
                        <a:pt x="1339331" y="846861"/>
                        <a:pt x="1365783" y="831955"/>
                      </a:cubicBezTo>
                      <a:cubicBezTo>
                        <a:pt x="1366115" y="831766"/>
                        <a:pt x="1366730" y="831955"/>
                        <a:pt x="1367155" y="832002"/>
                      </a:cubicBezTo>
                      <a:cubicBezTo>
                        <a:pt x="1370042" y="833943"/>
                        <a:pt x="1373260" y="834605"/>
                        <a:pt x="1376619" y="833659"/>
                      </a:cubicBezTo>
                      <a:cubicBezTo>
                        <a:pt x="1391998" y="829353"/>
                        <a:pt x="1407992" y="827838"/>
                        <a:pt x="1423276" y="822539"/>
                      </a:cubicBezTo>
                      <a:cubicBezTo>
                        <a:pt x="1466432" y="807491"/>
                        <a:pt x="1509966" y="793674"/>
                        <a:pt x="1554446" y="782885"/>
                      </a:cubicBezTo>
                      <a:cubicBezTo>
                        <a:pt x="1566513" y="779951"/>
                        <a:pt x="1578910" y="776118"/>
                        <a:pt x="1589084" y="768026"/>
                      </a:cubicBezTo>
                      <a:cubicBezTo>
                        <a:pt x="1596513" y="759840"/>
                        <a:pt x="1607113" y="759367"/>
                        <a:pt x="1616813" y="757427"/>
                      </a:cubicBezTo>
                      <a:cubicBezTo>
                        <a:pt x="1628028" y="755014"/>
                        <a:pt x="1630820" y="750518"/>
                        <a:pt x="1626277" y="73954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A4BE7FDA-BB36-473B-8AEA-01A8CECABF32}"/>
                    </a:ext>
                  </a:extLst>
                </p:cNvPr>
                <p:cNvSpPr/>
                <p:nvPr/>
              </p:nvSpPr>
              <p:spPr>
                <a:xfrm rot="20732884">
                  <a:off x="1461633" y="3125058"/>
                  <a:ext cx="1102879" cy="894188"/>
                </a:xfrm>
                <a:custGeom>
                  <a:avLst/>
                  <a:gdLst>
                    <a:gd name="connsiteX0" fmla="*/ 761224 w 913018"/>
                    <a:gd name="connsiteY0" fmla="*/ 739504 h 740253"/>
                    <a:gd name="connsiteX1" fmla="*/ 25121 w 913018"/>
                    <a:gd name="connsiteY1" fmla="*/ 577955 h 740253"/>
                    <a:gd name="connsiteX2" fmla="*/ 752 w 913018"/>
                    <a:gd name="connsiteY2" fmla="*/ 539863 h 740253"/>
                    <a:gd name="connsiteX3" fmla="*/ 113703 w 913018"/>
                    <a:gd name="connsiteY3" fmla="*/ 25121 h 740253"/>
                    <a:gd name="connsiteX4" fmla="*/ 151795 w 913018"/>
                    <a:gd name="connsiteY4" fmla="*/ 752 h 740253"/>
                    <a:gd name="connsiteX5" fmla="*/ 887898 w 913018"/>
                    <a:gd name="connsiteY5" fmla="*/ 162300 h 740253"/>
                    <a:gd name="connsiteX6" fmla="*/ 912267 w 913018"/>
                    <a:gd name="connsiteY6" fmla="*/ 200393 h 740253"/>
                    <a:gd name="connsiteX7" fmla="*/ 799316 w 913018"/>
                    <a:gd name="connsiteY7" fmla="*/ 715134 h 740253"/>
                    <a:gd name="connsiteX8" fmla="*/ 761224 w 913018"/>
                    <a:gd name="connsiteY8" fmla="*/ 739504 h 740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3018" h="740253">
                      <a:moveTo>
                        <a:pt x="761224" y="739504"/>
                      </a:moveTo>
                      <a:lnTo>
                        <a:pt x="25121" y="577955"/>
                      </a:lnTo>
                      <a:cubicBezTo>
                        <a:pt x="7849" y="574170"/>
                        <a:pt x="-3034" y="557087"/>
                        <a:pt x="752" y="539863"/>
                      </a:cubicBezTo>
                      <a:lnTo>
                        <a:pt x="113703" y="25121"/>
                      </a:lnTo>
                      <a:cubicBezTo>
                        <a:pt x="117489" y="7849"/>
                        <a:pt x="134571" y="-3034"/>
                        <a:pt x="151795" y="752"/>
                      </a:cubicBezTo>
                      <a:lnTo>
                        <a:pt x="887898" y="162300"/>
                      </a:lnTo>
                      <a:cubicBezTo>
                        <a:pt x="905169" y="166086"/>
                        <a:pt x="916053" y="183168"/>
                        <a:pt x="912267" y="200393"/>
                      </a:cubicBezTo>
                      <a:lnTo>
                        <a:pt x="799316" y="715134"/>
                      </a:lnTo>
                      <a:cubicBezTo>
                        <a:pt x="795530" y="732359"/>
                        <a:pt x="778495" y="743289"/>
                        <a:pt x="761224" y="739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1A96837E-5B18-42EB-B93E-BAECC06CC1E4}"/>
                    </a:ext>
                  </a:extLst>
                </p:cNvPr>
                <p:cNvSpPr/>
                <p:nvPr/>
              </p:nvSpPr>
              <p:spPr>
                <a:xfrm rot="20732884">
                  <a:off x="1501422" y="3167863"/>
                  <a:ext cx="1023427" cy="812734"/>
                </a:xfrm>
                <a:custGeom>
                  <a:avLst/>
                  <a:gdLst>
                    <a:gd name="connsiteX0" fmla="*/ 707658 w 847244"/>
                    <a:gd name="connsiteY0" fmla="*/ 672073 h 672822"/>
                    <a:gd name="connsiteX1" fmla="*/ 25121 w 847244"/>
                    <a:gd name="connsiteY1" fmla="*/ 522307 h 672822"/>
                    <a:gd name="connsiteX2" fmla="*/ 752 w 847244"/>
                    <a:gd name="connsiteY2" fmla="*/ 484215 h 672822"/>
                    <a:gd name="connsiteX3" fmla="*/ 101495 w 847244"/>
                    <a:gd name="connsiteY3" fmla="*/ 25121 h 672822"/>
                    <a:gd name="connsiteX4" fmla="*/ 139587 w 847244"/>
                    <a:gd name="connsiteY4" fmla="*/ 752 h 672822"/>
                    <a:gd name="connsiteX5" fmla="*/ 822124 w 847244"/>
                    <a:gd name="connsiteY5" fmla="*/ 150518 h 672822"/>
                    <a:gd name="connsiteX6" fmla="*/ 846493 w 847244"/>
                    <a:gd name="connsiteY6" fmla="*/ 188610 h 672822"/>
                    <a:gd name="connsiteX7" fmla="*/ 745750 w 847244"/>
                    <a:gd name="connsiteY7" fmla="*/ 647704 h 672822"/>
                    <a:gd name="connsiteX8" fmla="*/ 707658 w 847244"/>
                    <a:gd name="connsiteY8" fmla="*/ 672073 h 6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244" h="672822">
                      <a:moveTo>
                        <a:pt x="707658" y="672073"/>
                      </a:moveTo>
                      <a:lnTo>
                        <a:pt x="25121" y="522307"/>
                      </a:lnTo>
                      <a:cubicBezTo>
                        <a:pt x="7849" y="518522"/>
                        <a:pt x="-3034" y="501439"/>
                        <a:pt x="752" y="484215"/>
                      </a:cubicBezTo>
                      <a:lnTo>
                        <a:pt x="101495" y="25121"/>
                      </a:lnTo>
                      <a:cubicBezTo>
                        <a:pt x="105280" y="7849"/>
                        <a:pt x="122363" y="-3034"/>
                        <a:pt x="139587" y="752"/>
                      </a:cubicBezTo>
                      <a:lnTo>
                        <a:pt x="822124" y="150518"/>
                      </a:lnTo>
                      <a:cubicBezTo>
                        <a:pt x="839395" y="154303"/>
                        <a:pt x="850279" y="171386"/>
                        <a:pt x="846493" y="188610"/>
                      </a:cubicBezTo>
                      <a:lnTo>
                        <a:pt x="745750" y="647704"/>
                      </a:lnTo>
                      <a:cubicBezTo>
                        <a:pt x="741964" y="664928"/>
                        <a:pt x="724929" y="675859"/>
                        <a:pt x="707658" y="67207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9033FFFB-AE3F-44E0-9363-88A5DEA864BA}"/>
                    </a:ext>
                  </a:extLst>
                </p:cNvPr>
                <p:cNvSpPr/>
                <p:nvPr/>
              </p:nvSpPr>
              <p:spPr>
                <a:xfrm rot="20732884">
                  <a:off x="4218129" y="2262110"/>
                  <a:ext cx="1093498" cy="752595"/>
                </a:xfrm>
                <a:custGeom>
                  <a:avLst/>
                  <a:gdLst>
                    <a:gd name="connsiteX0" fmla="*/ 50763 w 905252"/>
                    <a:gd name="connsiteY0" fmla="*/ 301394 h 623036"/>
                    <a:gd name="connsiteX1" fmla="*/ 79107 w 905252"/>
                    <a:gd name="connsiteY1" fmla="*/ 238554 h 623036"/>
                    <a:gd name="connsiteX2" fmla="*/ 107120 w 905252"/>
                    <a:gd name="connsiteY2" fmla="*/ 168994 h 623036"/>
                    <a:gd name="connsiteX3" fmla="*/ 157752 w 905252"/>
                    <a:gd name="connsiteY3" fmla="*/ 128678 h 623036"/>
                    <a:gd name="connsiteX4" fmla="*/ 310168 w 905252"/>
                    <a:gd name="connsiteY4" fmla="*/ 101564 h 623036"/>
                    <a:gd name="connsiteX5" fmla="*/ 416968 w 905252"/>
                    <a:gd name="connsiteY5" fmla="*/ 81406 h 623036"/>
                    <a:gd name="connsiteX6" fmla="*/ 586183 w 905252"/>
                    <a:gd name="connsiteY6" fmla="*/ 50175 h 623036"/>
                    <a:gd name="connsiteX7" fmla="*/ 694213 w 905252"/>
                    <a:gd name="connsiteY7" fmla="*/ 29733 h 623036"/>
                    <a:gd name="connsiteX8" fmla="*/ 836267 w 905252"/>
                    <a:gd name="connsiteY8" fmla="*/ 5364 h 623036"/>
                    <a:gd name="connsiteX9" fmla="*/ 863475 w 905252"/>
                    <a:gd name="connsiteY9" fmla="*/ 1815 h 623036"/>
                    <a:gd name="connsiteX10" fmla="*/ 880274 w 905252"/>
                    <a:gd name="connsiteY10" fmla="*/ 29071 h 623036"/>
                    <a:gd name="connsiteX11" fmla="*/ 900243 w 905252"/>
                    <a:gd name="connsiteY11" fmla="*/ 67873 h 623036"/>
                    <a:gd name="connsiteX12" fmla="*/ 903839 w 905252"/>
                    <a:gd name="connsiteY12" fmla="*/ 97684 h 623036"/>
                    <a:gd name="connsiteX13" fmla="*/ 871472 w 905252"/>
                    <a:gd name="connsiteY13" fmla="*/ 269880 h 623036"/>
                    <a:gd name="connsiteX14" fmla="*/ 852213 w 905252"/>
                    <a:gd name="connsiteY14" fmla="*/ 381175 h 623036"/>
                    <a:gd name="connsiteX15" fmla="*/ 833144 w 905252"/>
                    <a:gd name="connsiteY15" fmla="*/ 485325 h 623036"/>
                    <a:gd name="connsiteX16" fmla="*/ 823017 w 905252"/>
                    <a:gd name="connsiteY16" fmla="*/ 494837 h 623036"/>
                    <a:gd name="connsiteX17" fmla="*/ 689340 w 905252"/>
                    <a:gd name="connsiteY17" fmla="*/ 516556 h 623036"/>
                    <a:gd name="connsiteX18" fmla="*/ 575205 w 905252"/>
                    <a:gd name="connsiteY18" fmla="*/ 535106 h 623036"/>
                    <a:gd name="connsiteX19" fmla="*/ 491828 w 905252"/>
                    <a:gd name="connsiteY19" fmla="*/ 549727 h 623036"/>
                    <a:gd name="connsiteX20" fmla="*/ 377551 w 905252"/>
                    <a:gd name="connsiteY20" fmla="*/ 568702 h 623036"/>
                    <a:gd name="connsiteX21" fmla="*/ 306808 w 905252"/>
                    <a:gd name="connsiteY21" fmla="*/ 581100 h 623036"/>
                    <a:gd name="connsiteX22" fmla="*/ 244063 w 905252"/>
                    <a:gd name="connsiteY22" fmla="*/ 590990 h 623036"/>
                    <a:gd name="connsiteX23" fmla="*/ 153777 w 905252"/>
                    <a:gd name="connsiteY23" fmla="*/ 606937 h 623036"/>
                    <a:gd name="connsiteX24" fmla="*/ 63302 w 905252"/>
                    <a:gd name="connsiteY24" fmla="*/ 622457 h 623036"/>
                    <a:gd name="connsiteX25" fmla="*/ 49012 w 905252"/>
                    <a:gd name="connsiteY25" fmla="*/ 618719 h 623036"/>
                    <a:gd name="connsiteX26" fmla="*/ 26298 w 905252"/>
                    <a:gd name="connsiteY26" fmla="*/ 584602 h 623036"/>
                    <a:gd name="connsiteX27" fmla="*/ 5194 w 905252"/>
                    <a:gd name="connsiteY27" fmla="*/ 571636 h 623036"/>
                    <a:gd name="connsiteX28" fmla="*/ 21093 w 905252"/>
                    <a:gd name="connsiteY28" fmla="*/ 564538 h 623036"/>
                    <a:gd name="connsiteX29" fmla="*/ 29516 w 905252"/>
                    <a:gd name="connsiteY29" fmla="*/ 547693 h 623036"/>
                    <a:gd name="connsiteX30" fmla="*/ 3585 w 905252"/>
                    <a:gd name="connsiteY30" fmla="*/ 501982 h 623036"/>
                    <a:gd name="connsiteX31" fmla="*/ 2024 w 905252"/>
                    <a:gd name="connsiteY31" fmla="*/ 478843 h 623036"/>
                    <a:gd name="connsiteX32" fmla="*/ 40494 w 905252"/>
                    <a:gd name="connsiteY32" fmla="*/ 390402 h 623036"/>
                    <a:gd name="connsiteX33" fmla="*/ 96710 w 905252"/>
                    <a:gd name="connsiteY33" fmla="*/ 331679 h 623036"/>
                    <a:gd name="connsiteX34" fmla="*/ 109959 w 905252"/>
                    <a:gd name="connsiteY34" fmla="*/ 318430 h 623036"/>
                    <a:gd name="connsiteX35" fmla="*/ 92072 w 905252"/>
                    <a:gd name="connsiteY35" fmla="*/ 306789 h 623036"/>
                    <a:gd name="connsiteX36" fmla="*/ 62498 w 905252"/>
                    <a:gd name="connsiteY36" fmla="*/ 304044 h 623036"/>
                    <a:gd name="connsiteX37" fmla="*/ 50763 w 905252"/>
                    <a:gd name="connsiteY37" fmla="*/ 301394 h 623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905252" h="623036">
                      <a:moveTo>
                        <a:pt x="50763" y="301394"/>
                      </a:moveTo>
                      <a:cubicBezTo>
                        <a:pt x="64438" y="282372"/>
                        <a:pt x="69880" y="259564"/>
                        <a:pt x="79107" y="238554"/>
                      </a:cubicBezTo>
                      <a:cubicBezTo>
                        <a:pt x="89186" y="215652"/>
                        <a:pt x="100353" y="192938"/>
                        <a:pt x="107120" y="168994"/>
                      </a:cubicBezTo>
                      <a:cubicBezTo>
                        <a:pt x="114739" y="141786"/>
                        <a:pt x="129786" y="132274"/>
                        <a:pt x="157752" y="128678"/>
                      </a:cubicBezTo>
                      <a:cubicBezTo>
                        <a:pt x="208857" y="122101"/>
                        <a:pt x="259394" y="110839"/>
                        <a:pt x="310168" y="101564"/>
                      </a:cubicBezTo>
                      <a:cubicBezTo>
                        <a:pt x="345800" y="95081"/>
                        <a:pt x="381384" y="88125"/>
                        <a:pt x="416968" y="81406"/>
                      </a:cubicBezTo>
                      <a:cubicBezTo>
                        <a:pt x="473326" y="70806"/>
                        <a:pt x="529873" y="60964"/>
                        <a:pt x="586183" y="50175"/>
                      </a:cubicBezTo>
                      <a:cubicBezTo>
                        <a:pt x="622146" y="43266"/>
                        <a:pt x="658251" y="36547"/>
                        <a:pt x="694213" y="29733"/>
                      </a:cubicBezTo>
                      <a:cubicBezTo>
                        <a:pt x="741344" y="20837"/>
                        <a:pt x="788332" y="10190"/>
                        <a:pt x="836267" y="5364"/>
                      </a:cubicBezTo>
                      <a:cubicBezTo>
                        <a:pt x="845494" y="4417"/>
                        <a:pt x="855005" y="-3485"/>
                        <a:pt x="863475" y="1815"/>
                      </a:cubicBezTo>
                      <a:cubicBezTo>
                        <a:pt x="872703" y="7588"/>
                        <a:pt x="875210" y="19607"/>
                        <a:pt x="880274" y="29071"/>
                      </a:cubicBezTo>
                      <a:cubicBezTo>
                        <a:pt x="887135" y="41894"/>
                        <a:pt x="892671" y="55475"/>
                        <a:pt x="900243" y="67873"/>
                      </a:cubicBezTo>
                      <a:cubicBezTo>
                        <a:pt x="906205" y="77715"/>
                        <a:pt x="906063" y="87652"/>
                        <a:pt x="903839" y="97684"/>
                      </a:cubicBezTo>
                      <a:cubicBezTo>
                        <a:pt x="891299" y="154751"/>
                        <a:pt x="882829" y="212576"/>
                        <a:pt x="871472" y="269880"/>
                      </a:cubicBezTo>
                      <a:cubicBezTo>
                        <a:pt x="864185" y="306694"/>
                        <a:pt x="858838" y="344171"/>
                        <a:pt x="852213" y="381175"/>
                      </a:cubicBezTo>
                      <a:cubicBezTo>
                        <a:pt x="845967" y="415908"/>
                        <a:pt x="840383" y="450782"/>
                        <a:pt x="833144" y="485325"/>
                      </a:cubicBezTo>
                      <a:cubicBezTo>
                        <a:pt x="831866" y="491477"/>
                        <a:pt x="829169" y="493843"/>
                        <a:pt x="823017" y="494837"/>
                      </a:cubicBezTo>
                      <a:cubicBezTo>
                        <a:pt x="778442" y="501887"/>
                        <a:pt x="733914" y="509364"/>
                        <a:pt x="689340" y="516556"/>
                      </a:cubicBezTo>
                      <a:cubicBezTo>
                        <a:pt x="651295" y="522708"/>
                        <a:pt x="612871" y="527251"/>
                        <a:pt x="575205" y="535106"/>
                      </a:cubicBezTo>
                      <a:cubicBezTo>
                        <a:pt x="547523" y="540879"/>
                        <a:pt x="519510" y="544096"/>
                        <a:pt x="491828" y="549727"/>
                      </a:cubicBezTo>
                      <a:cubicBezTo>
                        <a:pt x="454020" y="557393"/>
                        <a:pt x="415691" y="562456"/>
                        <a:pt x="377551" y="568702"/>
                      </a:cubicBezTo>
                      <a:cubicBezTo>
                        <a:pt x="353891" y="572583"/>
                        <a:pt x="329853" y="574949"/>
                        <a:pt x="306808" y="581100"/>
                      </a:cubicBezTo>
                      <a:cubicBezTo>
                        <a:pt x="286082" y="586637"/>
                        <a:pt x="264836" y="586400"/>
                        <a:pt x="244063" y="590990"/>
                      </a:cubicBezTo>
                      <a:cubicBezTo>
                        <a:pt x="214251" y="597567"/>
                        <a:pt x="183872" y="601731"/>
                        <a:pt x="153777" y="606937"/>
                      </a:cubicBezTo>
                      <a:cubicBezTo>
                        <a:pt x="123635" y="612142"/>
                        <a:pt x="93492" y="617441"/>
                        <a:pt x="63302" y="622457"/>
                      </a:cubicBezTo>
                      <a:cubicBezTo>
                        <a:pt x="58286" y="623309"/>
                        <a:pt x="52655" y="623972"/>
                        <a:pt x="49012" y="618719"/>
                      </a:cubicBezTo>
                      <a:cubicBezTo>
                        <a:pt x="41299" y="607410"/>
                        <a:pt x="32829" y="596526"/>
                        <a:pt x="26298" y="584602"/>
                      </a:cubicBezTo>
                      <a:cubicBezTo>
                        <a:pt x="21377" y="575564"/>
                        <a:pt x="15604" y="570501"/>
                        <a:pt x="5194" y="571636"/>
                      </a:cubicBezTo>
                      <a:cubicBezTo>
                        <a:pt x="7087" y="561746"/>
                        <a:pt x="15415" y="565579"/>
                        <a:pt x="21093" y="564538"/>
                      </a:cubicBezTo>
                      <a:cubicBezTo>
                        <a:pt x="33917" y="562267"/>
                        <a:pt x="35715" y="559286"/>
                        <a:pt x="29516" y="547693"/>
                      </a:cubicBezTo>
                      <a:cubicBezTo>
                        <a:pt x="21283" y="532219"/>
                        <a:pt x="11771" y="517503"/>
                        <a:pt x="3585" y="501982"/>
                      </a:cubicBezTo>
                      <a:cubicBezTo>
                        <a:pt x="-437" y="494316"/>
                        <a:pt x="-1242" y="486887"/>
                        <a:pt x="2024" y="478843"/>
                      </a:cubicBezTo>
                      <a:cubicBezTo>
                        <a:pt x="14137" y="449031"/>
                        <a:pt x="25163" y="418794"/>
                        <a:pt x="40494" y="390402"/>
                      </a:cubicBezTo>
                      <a:cubicBezTo>
                        <a:pt x="53886" y="365607"/>
                        <a:pt x="72246" y="345827"/>
                        <a:pt x="96710" y="331679"/>
                      </a:cubicBezTo>
                      <a:cubicBezTo>
                        <a:pt x="102246" y="328461"/>
                        <a:pt x="111000" y="325622"/>
                        <a:pt x="109959" y="318430"/>
                      </a:cubicBezTo>
                      <a:cubicBezTo>
                        <a:pt x="108776" y="310101"/>
                        <a:pt x="99265" y="308303"/>
                        <a:pt x="92072" y="306789"/>
                      </a:cubicBezTo>
                      <a:cubicBezTo>
                        <a:pt x="82419" y="304754"/>
                        <a:pt x="72577" y="302625"/>
                        <a:pt x="62498" y="304044"/>
                      </a:cubicBezTo>
                      <a:cubicBezTo>
                        <a:pt x="58381" y="304707"/>
                        <a:pt x="54028" y="305275"/>
                        <a:pt x="50763" y="301394"/>
                      </a:cubicBezTo>
                      <a:close/>
                    </a:path>
                  </a:pathLst>
                </a:custGeom>
                <a:solidFill>
                  <a:srgbClr val="FAE1B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024958D2-381F-460E-B817-BF10FDBAE6D6}"/>
                    </a:ext>
                  </a:extLst>
                </p:cNvPr>
                <p:cNvSpPr/>
                <p:nvPr/>
              </p:nvSpPr>
              <p:spPr>
                <a:xfrm rot="20732884">
                  <a:off x="3174875" y="2876946"/>
                  <a:ext cx="1284219" cy="551267"/>
                </a:xfrm>
                <a:custGeom>
                  <a:avLst/>
                  <a:gdLst>
                    <a:gd name="connsiteX0" fmla="*/ 995820 w 1063140"/>
                    <a:gd name="connsiteY0" fmla="*/ 1711 h 456366"/>
                    <a:gd name="connsiteX1" fmla="*/ 1054496 w 1063140"/>
                    <a:gd name="connsiteY1" fmla="*/ 9755 h 456366"/>
                    <a:gd name="connsiteX2" fmla="*/ 1055584 w 1063140"/>
                    <a:gd name="connsiteY2" fmla="*/ 28352 h 456366"/>
                    <a:gd name="connsiteX3" fmla="*/ 1021514 w 1063140"/>
                    <a:gd name="connsiteY3" fmla="*/ 51254 h 456366"/>
                    <a:gd name="connsiteX4" fmla="*/ 967617 w 1063140"/>
                    <a:gd name="connsiteY4" fmla="*/ 139694 h 456366"/>
                    <a:gd name="connsiteX5" fmla="*/ 954841 w 1063140"/>
                    <a:gd name="connsiteY5" fmla="*/ 170878 h 456366"/>
                    <a:gd name="connsiteX6" fmla="*/ 960803 w 1063140"/>
                    <a:gd name="connsiteY6" fmla="*/ 215879 h 456366"/>
                    <a:gd name="connsiteX7" fmla="*/ 981955 w 1063140"/>
                    <a:gd name="connsiteY7" fmla="*/ 252741 h 456366"/>
                    <a:gd name="connsiteX8" fmla="*/ 973627 w 1063140"/>
                    <a:gd name="connsiteY8" fmla="*/ 268593 h 456366"/>
                    <a:gd name="connsiteX9" fmla="*/ 950346 w 1063140"/>
                    <a:gd name="connsiteY9" fmla="*/ 272047 h 456366"/>
                    <a:gd name="connsiteX10" fmla="*/ 794144 w 1063140"/>
                    <a:gd name="connsiteY10" fmla="*/ 315534 h 456366"/>
                    <a:gd name="connsiteX11" fmla="*/ 677076 w 1063140"/>
                    <a:gd name="connsiteY11" fmla="*/ 361765 h 456366"/>
                    <a:gd name="connsiteX12" fmla="*/ 452828 w 1063140"/>
                    <a:gd name="connsiteY12" fmla="*/ 438139 h 456366"/>
                    <a:gd name="connsiteX13" fmla="*/ 333063 w 1063140"/>
                    <a:gd name="connsiteY13" fmla="*/ 456309 h 456366"/>
                    <a:gd name="connsiteX14" fmla="*/ 177003 w 1063140"/>
                    <a:gd name="connsiteY14" fmla="*/ 405677 h 456366"/>
                    <a:gd name="connsiteX15" fmla="*/ 78058 w 1063140"/>
                    <a:gd name="connsiteY15" fmla="*/ 309430 h 456366"/>
                    <a:gd name="connsiteX16" fmla="*/ 6463 w 1063140"/>
                    <a:gd name="connsiteY16" fmla="*/ 219948 h 456366"/>
                    <a:gd name="connsiteX17" fmla="*/ 75 w 1063140"/>
                    <a:gd name="connsiteY17" fmla="*/ 201825 h 456366"/>
                    <a:gd name="connsiteX18" fmla="*/ 109998 w 1063140"/>
                    <a:gd name="connsiteY18" fmla="*/ 169506 h 456366"/>
                    <a:gd name="connsiteX19" fmla="*/ 183438 w 1063140"/>
                    <a:gd name="connsiteY19" fmla="*/ 148922 h 456366"/>
                    <a:gd name="connsiteX20" fmla="*/ 221956 w 1063140"/>
                    <a:gd name="connsiteY20" fmla="*/ 137849 h 456366"/>
                    <a:gd name="connsiteX21" fmla="*/ 245001 w 1063140"/>
                    <a:gd name="connsiteY21" fmla="*/ 148023 h 456366"/>
                    <a:gd name="connsiteX22" fmla="*/ 284797 w 1063140"/>
                    <a:gd name="connsiteY22" fmla="*/ 192266 h 456366"/>
                    <a:gd name="connsiteX23" fmla="*/ 326012 w 1063140"/>
                    <a:gd name="connsiteY23" fmla="*/ 206415 h 456366"/>
                    <a:gd name="connsiteX24" fmla="*/ 389373 w 1063140"/>
                    <a:gd name="connsiteY24" fmla="*/ 200973 h 456366"/>
                    <a:gd name="connsiteX25" fmla="*/ 516189 w 1063140"/>
                    <a:gd name="connsiteY25" fmla="*/ 190705 h 456366"/>
                    <a:gd name="connsiteX26" fmla="*/ 602216 w 1063140"/>
                    <a:gd name="connsiteY26" fmla="*/ 184080 h 456366"/>
                    <a:gd name="connsiteX27" fmla="*/ 704805 w 1063140"/>
                    <a:gd name="connsiteY27" fmla="*/ 173764 h 456366"/>
                    <a:gd name="connsiteX28" fmla="*/ 799870 w 1063140"/>
                    <a:gd name="connsiteY28" fmla="*/ 160657 h 456366"/>
                    <a:gd name="connsiteX29" fmla="*/ 879840 w 1063140"/>
                    <a:gd name="connsiteY29" fmla="*/ 131555 h 456366"/>
                    <a:gd name="connsiteX30" fmla="*/ 904209 w 1063140"/>
                    <a:gd name="connsiteY30" fmla="*/ 97343 h 456366"/>
                    <a:gd name="connsiteX31" fmla="*/ 956024 w 1063140"/>
                    <a:gd name="connsiteY31" fmla="*/ 20307 h 456366"/>
                    <a:gd name="connsiteX32" fmla="*/ 995820 w 1063140"/>
                    <a:gd name="connsiteY32" fmla="*/ 1711 h 456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063140" h="456366">
                      <a:moveTo>
                        <a:pt x="995820" y="1711"/>
                      </a:moveTo>
                      <a:cubicBezTo>
                        <a:pt x="1016167" y="-1412"/>
                        <a:pt x="1036041" y="-1081"/>
                        <a:pt x="1054496" y="9755"/>
                      </a:cubicBezTo>
                      <a:cubicBezTo>
                        <a:pt x="1065663" y="16332"/>
                        <a:pt x="1065995" y="20449"/>
                        <a:pt x="1055584" y="28352"/>
                      </a:cubicBezTo>
                      <a:cubicBezTo>
                        <a:pt x="1044654" y="36585"/>
                        <a:pt x="1031972" y="41980"/>
                        <a:pt x="1021514" y="51254"/>
                      </a:cubicBezTo>
                      <a:cubicBezTo>
                        <a:pt x="994400" y="75293"/>
                        <a:pt x="980914" y="107375"/>
                        <a:pt x="967617" y="139694"/>
                      </a:cubicBezTo>
                      <a:cubicBezTo>
                        <a:pt x="963359" y="150105"/>
                        <a:pt x="960614" y="161414"/>
                        <a:pt x="954841" y="170878"/>
                      </a:cubicBezTo>
                      <a:cubicBezTo>
                        <a:pt x="944194" y="188197"/>
                        <a:pt x="951718" y="201636"/>
                        <a:pt x="960803" y="215879"/>
                      </a:cubicBezTo>
                      <a:cubicBezTo>
                        <a:pt x="968422" y="227803"/>
                        <a:pt x="974857" y="240438"/>
                        <a:pt x="981955" y="252741"/>
                      </a:cubicBezTo>
                      <a:cubicBezTo>
                        <a:pt x="987586" y="262536"/>
                        <a:pt x="982428" y="266227"/>
                        <a:pt x="973627" y="268593"/>
                      </a:cubicBezTo>
                      <a:cubicBezTo>
                        <a:pt x="965961" y="270628"/>
                        <a:pt x="957396" y="266132"/>
                        <a:pt x="950346" y="272047"/>
                      </a:cubicBezTo>
                      <a:cubicBezTo>
                        <a:pt x="896827" y="281322"/>
                        <a:pt x="845107" y="297316"/>
                        <a:pt x="794144" y="315534"/>
                      </a:cubicBezTo>
                      <a:cubicBezTo>
                        <a:pt x="754679" y="329635"/>
                        <a:pt x="716019" y="346149"/>
                        <a:pt x="677076" y="361765"/>
                      </a:cubicBezTo>
                      <a:cubicBezTo>
                        <a:pt x="603683" y="391292"/>
                        <a:pt x="529439" y="418312"/>
                        <a:pt x="452828" y="438139"/>
                      </a:cubicBezTo>
                      <a:cubicBezTo>
                        <a:pt x="413553" y="448312"/>
                        <a:pt x="373615" y="457161"/>
                        <a:pt x="333063" y="456309"/>
                      </a:cubicBezTo>
                      <a:cubicBezTo>
                        <a:pt x="276468" y="455079"/>
                        <a:pt x="223896" y="439653"/>
                        <a:pt x="177003" y="405677"/>
                      </a:cubicBezTo>
                      <a:cubicBezTo>
                        <a:pt x="139147" y="378279"/>
                        <a:pt x="108721" y="343973"/>
                        <a:pt x="78058" y="309430"/>
                      </a:cubicBezTo>
                      <a:cubicBezTo>
                        <a:pt x="52647" y="280754"/>
                        <a:pt x="29792" y="250185"/>
                        <a:pt x="6463" y="219948"/>
                      </a:cubicBezTo>
                      <a:cubicBezTo>
                        <a:pt x="2205" y="214412"/>
                        <a:pt x="-493" y="208781"/>
                        <a:pt x="75" y="201825"/>
                      </a:cubicBezTo>
                      <a:cubicBezTo>
                        <a:pt x="37221" y="192787"/>
                        <a:pt x="73278" y="179869"/>
                        <a:pt x="109998" y="169506"/>
                      </a:cubicBezTo>
                      <a:cubicBezTo>
                        <a:pt x="134368" y="162597"/>
                        <a:pt x="157791" y="151950"/>
                        <a:pt x="183438" y="148922"/>
                      </a:cubicBezTo>
                      <a:cubicBezTo>
                        <a:pt x="196593" y="147407"/>
                        <a:pt x="207950" y="137612"/>
                        <a:pt x="221956" y="137849"/>
                      </a:cubicBezTo>
                      <a:cubicBezTo>
                        <a:pt x="231468" y="137139"/>
                        <a:pt x="238282" y="140404"/>
                        <a:pt x="245001" y="148023"/>
                      </a:cubicBezTo>
                      <a:cubicBezTo>
                        <a:pt x="258061" y="162928"/>
                        <a:pt x="273487" y="175799"/>
                        <a:pt x="284797" y="192266"/>
                      </a:cubicBezTo>
                      <a:cubicBezTo>
                        <a:pt x="295112" y="207361"/>
                        <a:pt x="309923" y="208024"/>
                        <a:pt x="326012" y="206415"/>
                      </a:cubicBezTo>
                      <a:cubicBezTo>
                        <a:pt x="347117" y="204286"/>
                        <a:pt x="368268" y="202913"/>
                        <a:pt x="389373" y="200973"/>
                      </a:cubicBezTo>
                      <a:cubicBezTo>
                        <a:pt x="431582" y="197093"/>
                        <a:pt x="473980" y="195011"/>
                        <a:pt x="516189" y="190705"/>
                      </a:cubicBezTo>
                      <a:cubicBezTo>
                        <a:pt x="544723" y="187771"/>
                        <a:pt x="573540" y="186351"/>
                        <a:pt x="602216" y="184080"/>
                      </a:cubicBezTo>
                      <a:cubicBezTo>
                        <a:pt x="636475" y="181383"/>
                        <a:pt x="670593" y="177171"/>
                        <a:pt x="704805" y="173764"/>
                      </a:cubicBezTo>
                      <a:cubicBezTo>
                        <a:pt x="736698" y="170594"/>
                        <a:pt x="768544" y="166761"/>
                        <a:pt x="799870" y="160657"/>
                      </a:cubicBezTo>
                      <a:cubicBezTo>
                        <a:pt x="827788" y="155263"/>
                        <a:pt x="856180" y="149773"/>
                        <a:pt x="879840" y="131555"/>
                      </a:cubicBezTo>
                      <a:cubicBezTo>
                        <a:pt x="891622" y="122470"/>
                        <a:pt x="897868" y="109978"/>
                        <a:pt x="904209" y="97343"/>
                      </a:cubicBezTo>
                      <a:cubicBezTo>
                        <a:pt x="918263" y="69472"/>
                        <a:pt x="931938" y="41317"/>
                        <a:pt x="956024" y="20307"/>
                      </a:cubicBezTo>
                      <a:cubicBezTo>
                        <a:pt x="967381" y="10276"/>
                        <a:pt x="979069" y="480"/>
                        <a:pt x="995820" y="1711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E1B55A4-6684-4CDB-ABA5-035A9600BBBB}"/>
                    </a:ext>
                  </a:extLst>
                </p:cNvPr>
                <p:cNvSpPr/>
                <p:nvPr/>
              </p:nvSpPr>
              <p:spPr>
                <a:xfrm rot="20732884">
                  <a:off x="2884694" y="2019959"/>
                  <a:ext cx="631651" cy="693606"/>
                </a:xfrm>
                <a:custGeom>
                  <a:avLst/>
                  <a:gdLst>
                    <a:gd name="connsiteX0" fmla="*/ 130554 w 522912"/>
                    <a:gd name="connsiteY0" fmla="*/ 550308 h 574202"/>
                    <a:gd name="connsiteX1" fmla="*/ 82525 w 522912"/>
                    <a:gd name="connsiteY1" fmla="*/ 572406 h 574202"/>
                    <a:gd name="connsiteX2" fmla="*/ 67430 w 522912"/>
                    <a:gd name="connsiteY2" fmla="*/ 560481 h 574202"/>
                    <a:gd name="connsiteX3" fmla="*/ 66342 w 522912"/>
                    <a:gd name="connsiteY3" fmla="*/ 389942 h 574202"/>
                    <a:gd name="connsiteX4" fmla="*/ 47793 w 522912"/>
                    <a:gd name="connsiteY4" fmla="*/ 293552 h 574202"/>
                    <a:gd name="connsiteX5" fmla="*/ 0 w 522912"/>
                    <a:gd name="connsiteY5" fmla="*/ 209229 h 574202"/>
                    <a:gd name="connsiteX6" fmla="*/ 13439 w 522912"/>
                    <a:gd name="connsiteY6" fmla="*/ 196074 h 574202"/>
                    <a:gd name="connsiteX7" fmla="*/ 54749 w 522912"/>
                    <a:gd name="connsiteY7" fmla="*/ 187604 h 574202"/>
                    <a:gd name="connsiteX8" fmla="*/ 85885 w 522912"/>
                    <a:gd name="connsiteY8" fmla="*/ 187367 h 574202"/>
                    <a:gd name="connsiteX9" fmla="*/ 151280 w 522912"/>
                    <a:gd name="connsiteY9" fmla="*/ 119747 h 574202"/>
                    <a:gd name="connsiteX10" fmla="*/ 158804 w 522912"/>
                    <a:gd name="connsiteY10" fmla="*/ 76071 h 574202"/>
                    <a:gd name="connsiteX11" fmla="*/ 165192 w 522912"/>
                    <a:gd name="connsiteY11" fmla="*/ 70819 h 574202"/>
                    <a:gd name="connsiteX12" fmla="*/ 255147 w 522912"/>
                    <a:gd name="connsiteY12" fmla="*/ 50519 h 574202"/>
                    <a:gd name="connsiteX13" fmla="*/ 298444 w 522912"/>
                    <a:gd name="connsiteY13" fmla="*/ 108533 h 574202"/>
                    <a:gd name="connsiteX14" fmla="*/ 302608 w 522912"/>
                    <a:gd name="connsiteY14" fmla="*/ 135079 h 574202"/>
                    <a:gd name="connsiteX15" fmla="*/ 312214 w 522912"/>
                    <a:gd name="connsiteY15" fmla="*/ 145489 h 574202"/>
                    <a:gd name="connsiteX16" fmla="*/ 323666 w 522912"/>
                    <a:gd name="connsiteY16" fmla="*/ 136735 h 574202"/>
                    <a:gd name="connsiteX17" fmla="*/ 327640 w 522912"/>
                    <a:gd name="connsiteY17" fmla="*/ 113170 h 574202"/>
                    <a:gd name="connsiteX18" fmla="*/ 327782 w 522912"/>
                    <a:gd name="connsiteY18" fmla="*/ 53784 h 574202"/>
                    <a:gd name="connsiteX19" fmla="*/ 330148 w 522912"/>
                    <a:gd name="connsiteY19" fmla="*/ 31449 h 574202"/>
                    <a:gd name="connsiteX20" fmla="*/ 341126 w 522912"/>
                    <a:gd name="connsiteY20" fmla="*/ 23452 h 574202"/>
                    <a:gd name="connsiteX21" fmla="*/ 420860 w 522912"/>
                    <a:gd name="connsiteY21" fmla="*/ 1590 h 574202"/>
                    <a:gd name="connsiteX22" fmla="*/ 477265 w 522912"/>
                    <a:gd name="connsiteY22" fmla="*/ 10629 h 574202"/>
                    <a:gd name="connsiteX23" fmla="*/ 483889 w 522912"/>
                    <a:gd name="connsiteY23" fmla="*/ 96466 h 574202"/>
                    <a:gd name="connsiteX24" fmla="*/ 498322 w 522912"/>
                    <a:gd name="connsiteY24" fmla="*/ 163944 h 574202"/>
                    <a:gd name="connsiteX25" fmla="*/ 521319 w 522912"/>
                    <a:gd name="connsiteY25" fmla="*/ 214055 h 574202"/>
                    <a:gd name="connsiteX26" fmla="*/ 501114 w 522912"/>
                    <a:gd name="connsiteY26" fmla="*/ 250349 h 574202"/>
                    <a:gd name="connsiteX27" fmla="*/ 475514 w 522912"/>
                    <a:gd name="connsiteY27" fmla="*/ 258630 h 574202"/>
                    <a:gd name="connsiteX28" fmla="*/ 463353 w 522912"/>
                    <a:gd name="connsiteY28" fmla="*/ 274056 h 574202"/>
                    <a:gd name="connsiteX29" fmla="*/ 444614 w 522912"/>
                    <a:gd name="connsiteY29" fmla="*/ 293978 h 574202"/>
                    <a:gd name="connsiteX30" fmla="*/ 437516 w 522912"/>
                    <a:gd name="connsiteY30" fmla="*/ 294356 h 574202"/>
                    <a:gd name="connsiteX31" fmla="*/ 425734 w 522912"/>
                    <a:gd name="connsiteY31" fmla="*/ 298757 h 574202"/>
                    <a:gd name="connsiteX32" fmla="*/ 436712 w 522912"/>
                    <a:gd name="connsiteY32" fmla="*/ 305760 h 574202"/>
                    <a:gd name="connsiteX33" fmla="*/ 443526 w 522912"/>
                    <a:gd name="connsiteY33" fmla="*/ 307606 h 574202"/>
                    <a:gd name="connsiteX34" fmla="*/ 469694 w 522912"/>
                    <a:gd name="connsiteY34" fmla="*/ 354026 h 574202"/>
                    <a:gd name="connsiteX35" fmla="*/ 463069 w 522912"/>
                    <a:gd name="connsiteY35" fmla="*/ 387150 h 574202"/>
                    <a:gd name="connsiteX36" fmla="*/ 425166 w 522912"/>
                    <a:gd name="connsiteY36" fmla="*/ 414027 h 574202"/>
                    <a:gd name="connsiteX37" fmla="*/ 337672 w 522912"/>
                    <a:gd name="connsiteY37" fmla="*/ 407734 h 574202"/>
                    <a:gd name="connsiteX38" fmla="*/ 227701 w 522912"/>
                    <a:gd name="connsiteY38" fmla="*/ 451978 h 574202"/>
                    <a:gd name="connsiteX39" fmla="*/ 150807 w 522912"/>
                    <a:gd name="connsiteY39" fmla="*/ 534598 h 574202"/>
                    <a:gd name="connsiteX40" fmla="*/ 130554 w 522912"/>
                    <a:gd name="connsiteY40" fmla="*/ 550308 h 574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522912" h="574202">
                      <a:moveTo>
                        <a:pt x="130554" y="550308"/>
                      </a:moveTo>
                      <a:cubicBezTo>
                        <a:pt x="114561" y="557689"/>
                        <a:pt x="98661" y="565261"/>
                        <a:pt x="82525" y="572406"/>
                      </a:cubicBezTo>
                      <a:cubicBezTo>
                        <a:pt x="72351" y="576901"/>
                        <a:pt x="67478" y="572974"/>
                        <a:pt x="67430" y="560481"/>
                      </a:cubicBezTo>
                      <a:cubicBezTo>
                        <a:pt x="67288" y="503603"/>
                        <a:pt x="69228" y="446631"/>
                        <a:pt x="66342" y="389942"/>
                      </a:cubicBezTo>
                      <a:cubicBezTo>
                        <a:pt x="64686" y="357528"/>
                        <a:pt x="59291" y="325067"/>
                        <a:pt x="47793" y="293552"/>
                      </a:cubicBezTo>
                      <a:cubicBezTo>
                        <a:pt x="36436" y="262321"/>
                        <a:pt x="18833" y="235680"/>
                        <a:pt x="0" y="209229"/>
                      </a:cubicBezTo>
                      <a:cubicBezTo>
                        <a:pt x="1041" y="201373"/>
                        <a:pt x="7477" y="198724"/>
                        <a:pt x="13439" y="196074"/>
                      </a:cubicBezTo>
                      <a:cubicBezTo>
                        <a:pt x="26546" y="190301"/>
                        <a:pt x="40458" y="187887"/>
                        <a:pt x="54749" y="187604"/>
                      </a:cubicBezTo>
                      <a:cubicBezTo>
                        <a:pt x="65112" y="187414"/>
                        <a:pt x="75522" y="187887"/>
                        <a:pt x="85885" y="187367"/>
                      </a:cubicBezTo>
                      <a:cubicBezTo>
                        <a:pt x="124450" y="185521"/>
                        <a:pt x="150760" y="158076"/>
                        <a:pt x="151280" y="119747"/>
                      </a:cubicBezTo>
                      <a:cubicBezTo>
                        <a:pt x="151470" y="104842"/>
                        <a:pt x="148489" y="89274"/>
                        <a:pt x="158804" y="76071"/>
                      </a:cubicBezTo>
                      <a:cubicBezTo>
                        <a:pt x="160555" y="73847"/>
                        <a:pt x="162495" y="71150"/>
                        <a:pt x="165192" y="70819"/>
                      </a:cubicBezTo>
                      <a:cubicBezTo>
                        <a:pt x="195761" y="66702"/>
                        <a:pt x="223774" y="51181"/>
                        <a:pt x="255147" y="50519"/>
                      </a:cubicBezTo>
                      <a:cubicBezTo>
                        <a:pt x="282923" y="59888"/>
                        <a:pt x="292861" y="82649"/>
                        <a:pt x="298444" y="108533"/>
                      </a:cubicBezTo>
                      <a:cubicBezTo>
                        <a:pt x="300337" y="117287"/>
                        <a:pt x="300999" y="126277"/>
                        <a:pt x="302608" y="135079"/>
                      </a:cubicBezTo>
                      <a:cubicBezTo>
                        <a:pt x="303649" y="140710"/>
                        <a:pt x="305968" y="145063"/>
                        <a:pt x="312214" y="145489"/>
                      </a:cubicBezTo>
                      <a:cubicBezTo>
                        <a:pt x="318366" y="145915"/>
                        <a:pt x="321584" y="141798"/>
                        <a:pt x="323666" y="136735"/>
                      </a:cubicBezTo>
                      <a:cubicBezTo>
                        <a:pt x="326741" y="129211"/>
                        <a:pt x="327640" y="121214"/>
                        <a:pt x="327640" y="113170"/>
                      </a:cubicBezTo>
                      <a:cubicBezTo>
                        <a:pt x="327640" y="93390"/>
                        <a:pt x="328398" y="73563"/>
                        <a:pt x="327782" y="53784"/>
                      </a:cubicBezTo>
                      <a:cubicBezTo>
                        <a:pt x="327546" y="46307"/>
                        <a:pt x="327072" y="38642"/>
                        <a:pt x="330148" y="31449"/>
                      </a:cubicBezTo>
                      <a:cubicBezTo>
                        <a:pt x="332467" y="26954"/>
                        <a:pt x="336205" y="24162"/>
                        <a:pt x="341126" y="23452"/>
                      </a:cubicBezTo>
                      <a:cubicBezTo>
                        <a:pt x="368666" y="19714"/>
                        <a:pt x="393036" y="4903"/>
                        <a:pt x="420860" y="1590"/>
                      </a:cubicBezTo>
                      <a:cubicBezTo>
                        <a:pt x="440923" y="-775"/>
                        <a:pt x="459993" y="-2290"/>
                        <a:pt x="477265" y="10629"/>
                      </a:cubicBezTo>
                      <a:cubicBezTo>
                        <a:pt x="486066" y="38736"/>
                        <a:pt x="491603" y="66655"/>
                        <a:pt x="483889" y="96466"/>
                      </a:cubicBezTo>
                      <a:cubicBezTo>
                        <a:pt x="477643" y="120552"/>
                        <a:pt x="487675" y="142555"/>
                        <a:pt x="498322" y="163944"/>
                      </a:cubicBezTo>
                      <a:cubicBezTo>
                        <a:pt x="506508" y="180364"/>
                        <a:pt x="515877" y="196263"/>
                        <a:pt x="521319" y="214055"/>
                      </a:cubicBezTo>
                      <a:cubicBezTo>
                        <a:pt x="525814" y="228771"/>
                        <a:pt x="521319" y="246800"/>
                        <a:pt x="501114" y="250349"/>
                      </a:cubicBezTo>
                      <a:cubicBezTo>
                        <a:pt x="492360" y="251911"/>
                        <a:pt x="483889" y="255412"/>
                        <a:pt x="475514" y="258630"/>
                      </a:cubicBezTo>
                      <a:cubicBezTo>
                        <a:pt x="468605" y="261280"/>
                        <a:pt x="462028" y="265633"/>
                        <a:pt x="463353" y="274056"/>
                      </a:cubicBezTo>
                      <a:cubicBezTo>
                        <a:pt x="465766" y="289435"/>
                        <a:pt x="456207" y="292416"/>
                        <a:pt x="444614" y="293978"/>
                      </a:cubicBezTo>
                      <a:cubicBezTo>
                        <a:pt x="442295" y="294309"/>
                        <a:pt x="439882" y="294025"/>
                        <a:pt x="437516" y="294356"/>
                      </a:cubicBezTo>
                      <a:cubicBezTo>
                        <a:pt x="433163" y="295019"/>
                        <a:pt x="426160" y="292653"/>
                        <a:pt x="425734" y="298757"/>
                      </a:cubicBezTo>
                      <a:cubicBezTo>
                        <a:pt x="425355" y="304010"/>
                        <a:pt x="432358" y="304293"/>
                        <a:pt x="436712" y="305760"/>
                      </a:cubicBezTo>
                      <a:cubicBezTo>
                        <a:pt x="438936" y="306517"/>
                        <a:pt x="441302" y="306849"/>
                        <a:pt x="443526" y="307606"/>
                      </a:cubicBezTo>
                      <a:cubicBezTo>
                        <a:pt x="469694" y="317070"/>
                        <a:pt x="473763" y="325303"/>
                        <a:pt x="469694" y="354026"/>
                      </a:cubicBezTo>
                      <a:cubicBezTo>
                        <a:pt x="468085" y="365288"/>
                        <a:pt x="467138" y="376456"/>
                        <a:pt x="463069" y="387150"/>
                      </a:cubicBezTo>
                      <a:cubicBezTo>
                        <a:pt x="456775" y="403759"/>
                        <a:pt x="443053" y="413034"/>
                        <a:pt x="425166" y="414027"/>
                      </a:cubicBezTo>
                      <a:cubicBezTo>
                        <a:pt x="395733" y="415684"/>
                        <a:pt x="367058" y="408349"/>
                        <a:pt x="337672" y="407734"/>
                      </a:cubicBezTo>
                      <a:cubicBezTo>
                        <a:pt x="294091" y="406835"/>
                        <a:pt x="258459" y="423397"/>
                        <a:pt x="227701" y="451978"/>
                      </a:cubicBezTo>
                      <a:cubicBezTo>
                        <a:pt x="200114" y="477625"/>
                        <a:pt x="173048" y="504029"/>
                        <a:pt x="150807" y="534598"/>
                      </a:cubicBezTo>
                      <a:cubicBezTo>
                        <a:pt x="145129" y="542216"/>
                        <a:pt x="134719" y="541979"/>
                        <a:pt x="130554" y="550308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26A2F0-3ED1-4CBC-A9DC-D2E8FC419897}"/>
                    </a:ext>
                  </a:extLst>
                </p:cNvPr>
                <p:cNvSpPr/>
                <p:nvPr/>
              </p:nvSpPr>
              <p:spPr>
                <a:xfrm rot="20732884">
                  <a:off x="2738615" y="1743313"/>
                  <a:ext cx="782069" cy="440445"/>
                </a:xfrm>
                <a:custGeom>
                  <a:avLst/>
                  <a:gdLst>
                    <a:gd name="connsiteX0" fmla="*/ 291481 w 647436"/>
                    <a:gd name="connsiteY0" fmla="*/ 286696 h 364622"/>
                    <a:gd name="connsiteX1" fmla="*/ 204981 w 647436"/>
                    <a:gd name="connsiteY1" fmla="*/ 306380 h 364622"/>
                    <a:gd name="connsiteX2" fmla="*/ 197505 w 647436"/>
                    <a:gd name="connsiteY2" fmla="*/ 312390 h 364622"/>
                    <a:gd name="connsiteX3" fmla="*/ 136983 w 647436"/>
                    <a:gd name="connsiteY3" fmla="*/ 331129 h 364622"/>
                    <a:gd name="connsiteX4" fmla="*/ 48117 w 647436"/>
                    <a:gd name="connsiteY4" fmla="*/ 359000 h 364622"/>
                    <a:gd name="connsiteX5" fmla="*/ 21098 w 647436"/>
                    <a:gd name="connsiteY5" fmla="*/ 362975 h 364622"/>
                    <a:gd name="connsiteX6" fmla="*/ 798 w 647436"/>
                    <a:gd name="connsiteY6" fmla="*/ 278604 h 364622"/>
                    <a:gd name="connsiteX7" fmla="*/ 24173 w 647436"/>
                    <a:gd name="connsiteY7" fmla="*/ 143554 h 364622"/>
                    <a:gd name="connsiteX8" fmla="*/ 186337 w 647436"/>
                    <a:gd name="connsiteY8" fmla="*/ 6659 h 364622"/>
                    <a:gd name="connsiteX9" fmla="*/ 401878 w 647436"/>
                    <a:gd name="connsiteY9" fmla="*/ 64956 h 364622"/>
                    <a:gd name="connsiteX10" fmla="*/ 487053 w 647436"/>
                    <a:gd name="connsiteY10" fmla="*/ 161488 h 364622"/>
                    <a:gd name="connsiteX11" fmla="*/ 499451 w 647436"/>
                    <a:gd name="connsiteY11" fmla="*/ 169296 h 364622"/>
                    <a:gd name="connsiteX12" fmla="*/ 595320 w 647436"/>
                    <a:gd name="connsiteY12" fmla="*/ 186567 h 364622"/>
                    <a:gd name="connsiteX13" fmla="*/ 629579 w 647436"/>
                    <a:gd name="connsiteY13" fmla="*/ 202703 h 364622"/>
                    <a:gd name="connsiteX14" fmla="*/ 644059 w 647436"/>
                    <a:gd name="connsiteY14" fmla="*/ 246994 h 364622"/>
                    <a:gd name="connsiteX15" fmla="*/ 602560 w 647436"/>
                    <a:gd name="connsiteY15" fmla="*/ 262137 h 364622"/>
                    <a:gd name="connsiteX16" fmla="*/ 512984 w 647436"/>
                    <a:gd name="connsiteY16" fmla="*/ 243493 h 364622"/>
                    <a:gd name="connsiteX17" fmla="*/ 481895 w 647436"/>
                    <a:gd name="connsiteY17" fmla="*/ 236868 h 364622"/>
                    <a:gd name="connsiteX18" fmla="*/ 409591 w 647436"/>
                    <a:gd name="connsiteY18" fmla="*/ 252720 h 364622"/>
                    <a:gd name="connsiteX19" fmla="*/ 381625 w 647436"/>
                    <a:gd name="connsiteY19" fmla="*/ 260197 h 364622"/>
                    <a:gd name="connsiteX20" fmla="*/ 367997 w 647436"/>
                    <a:gd name="connsiteY20" fmla="*/ 265828 h 364622"/>
                    <a:gd name="connsiteX21" fmla="*/ 291481 w 647436"/>
                    <a:gd name="connsiteY21" fmla="*/ 286696 h 364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7436" h="364622">
                      <a:moveTo>
                        <a:pt x="291481" y="286696"/>
                      </a:moveTo>
                      <a:cubicBezTo>
                        <a:pt x="261812" y="289487"/>
                        <a:pt x="235029" y="305008"/>
                        <a:pt x="204981" y="306380"/>
                      </a:cubicBezTo>
                      <a:cubicBezTo>
                        <a:pt x="201006" y="306570"/>
                        <a:pt x="200107" y="310497"/>
                        <a:pt x="197505" y="312390"/>
                      </a:cubicBezTo>
                      <a:cubicBezTo>
                        <a:pt x="178151" y="321239"/>
                        <a:pt x="157425" y="325829"/>
                        <a:pt x="136983" y="331129"/>
                      </a:cubicBezTo>
                      <a:cubicBezTo>
                        <a:pt x="106888" y="338936"/>
                        <a:pt x="77550" y="349063"/>
                        <a:pt x="48117" y="359000"/>
                      </a:cubicBezTo>
                      <a:cubicBezTo>
                        <a:pt x="39552" y="361886"/>
                        <a:pt x="30893" y="367375"/>
                        <a:pt x="21098" y="362975"/>
                      </a:cubicBezTo>
                      <a:cubicBezTo>
                        <a:pt x="8700" y="336192"/>
                        <a:pt x="2596" y="307942"/>
                        <a:pt x="798" y="278604"/>
                      </a:cubicBezTo>
                      <a:cubicBezTo>
                        <a:pt x="-2136" y="231710"/>
                        <a:pt x="2454" y="186047"/>
                        <a:pt x="24173" y="143554"/>
                      </a:cubicBezTo>
                      <a:cubicBezTo>
                        <a:pt x="59048" y="75319"/>
                        <a:pt x="109112" y="23883"/>
                        <a:pt x="186337" y="6659"/>
                      </a:cubicBezTo>
                      <a:cubicBezTo>
                        <a:pt x="267727" y="-11465"/>
                        <a:pt x="340504" y="7226"/>
                        <a:pt x="401878" y="64956"/>
                      </a:cubicBezTo>
                      <a:cubicBezTo>
                        <a:pt x="433251" y="94484"/>
                        <a:pt x="461311" y="126992"/>
                        <a:pt x="487053" y="161488"/>
                      </a:cubicBezTo>
                      <a:cubicBezTo>
                        <a:pt x="490223" y="165747"/>
                        <a:pt x="493394" y="168539"/>
                        <a:pt x="499451" y="169296"/>
                      </a:cubicBezTo>
                      <a:cubicBezTo>
                        <a:pt x="531723" y="173318"/>
                        <a:pt x="564042" y="177198"/>
                        <a:pt x="595320" y="186567"/>
                      </a:cubicBezTo>
                      <a:cubicBezTo>
                        <a:pt x="607481" y="190211"/>
                        <a:pt x="619405" y="194470"/>
                        <a:pt x="629579" y="202703"/>
                      </a:cubicBezTo>
                      <a:cubicBezTo>
                        <a:pt x="646662" y="216568"/>
                        <a:pt x="651488" y="230764"/>
                        <a:pt x="644059" y="246994"/>
                      </a:cubicBezTo>
                      <a:cubicBezTo>
                        <a:pt x="639327" y="257310"/>
                        <a:pt x="618838" y="263746"/>
                        <a:pt x="602560" y="262137"/>
                      </a:cubicBezTo>
                      <a:cubicBezTo>
                        <a:pt x="571991" y="259061"/>
                        <a:pt x="542559" y="251064"/>
                        <a:pt x="512984" y="243493"/>
                      </a:cubicBezTo>
                      <a:cubicBezTo>
                        <a:pt x="501817" y="245244"/>
                        <a:pt x="492968" y="236442"/>
                        <a:pt x="481895" y="236868"/>
                      </a:cubicBezTo>
                      <a:cubicBezTo>
                        <a:pt x="456816" y="237862"/>
                        <a:pt x="432967" y="244155"/>
                        <a:pt x="409591" y="252720"/>
                      </a:cubicBezTo>
                      <a:cubicBezTo>
                        <a:pt x="400506" y="256032"/>
                        <a:pt x="391988" y="261380"/>
                        <a:pt x="381625" y="260197"/>
                      </a:cubicBezTo>
                      <a:cubicBezTo>
                        <a:pt x="376183" y="259581"/>
                        <a:pt x="371499" y="261427"/>
                        <a:pt x="367997" y="265828"/>
                      </a:cubicBezTo>
                      <a:cubicBezTo>
                        <a:pt x="343391" y="276285"/>
                        <a:pt x="317838" y="283005"/>
                        <a:pt x="291481" y="28669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1DE58FF-85ED-4393-8230-837D3AA7A8EF}"/>
                    </a:ext>
                  </a:extLst>
                </p:cNvPr>
                <p:cNvSpPr/>
                <p:nvPr/>
              </p:nvSpPr>
              <p:spPr>
                <a:xfrm rot="20732884">
                  <a:off x="1988690" y="3142207"/>
                  <a:ext cx="597838" cy="812229"/>
                </a:xfrm>
                <a:custGeom>
                  <a:avLst/>
                  <a:gdLst>
                    <a:gd name="connsiteX0" fmla="*/ 0 w 494920"/>
                    <a:gd name="connsiteY0" fmla="*/ 597504 h 672404"/>
                    <a:gd name="connsiteX1" fmla="*/ 11499 w 494920"/>
                    <a:gd name="connsiteY1" fmla="*/ 566983 h 672404"/>
                    <a:gd name="connsiteX2" fmla="*/ 35016 w 494920"/>
                    <a:gd name="connsiteY2" fmla="*/ 567456 h 672404"/>
                    <a:gd name="connsiteX3" fmla="*/ 314580 w 494920"/>
                    <a:gd name="connsiteY3" fmla="*/ 626274 h 672404"/>
                    <a:gd name="connsiteX4" fmla="*/ 339281 w 494920"/>
                    <a:gd name="connsiteY4" fmla="*/ 610422 h 672404"/>
                    <a:gd name="connsiteX5" fmla="*/ 448778 w 494920"/>
                    <a:gd name="connsiteY5" fmla="*/ 139735 h 672404"/>
                    <a:gd name="connsiteX6" fmla="*/ 432548 w 494920"/>
                    <a:gd name="connsiteY6" fmla="*/ 114655 h 672404"/>
                    <a:gd name="connsiteX7" fmla="*/ 103819 w 494920"/>
                    <a:gd name="connsiteY7" fmla="*/ 41026 h 672404"/>
                    <a:gd name="connsiteX8" fmla="*/ 87352 w 494920"/>
                    <a:gd name="connsiteY8" fmla="*/ 32225 h 672404"/>
                    <a:gd name="connsiteX9" fmla="*/ 101974 w 494920"/>
                    <a:gd name="connsiteY9" fmla="*/ 0 h 672404"/>
                    <a:gd name="connsiteX10" fmla="*/ 224720 w 494920"/>
                    <a:gd name="connsiteY10" fmla="*/ 28392 h 672404"/>
                    <a:gd name="connsiteX11" fmla="*/ 415560 w 494920"/>
                    <a:gd name="connsiteY11" fmla="*/ 70506 h 672404"/>
                    <a:gd name="connsiteX12" fmla="*/ 483274 w 494920"/>
                    <a:gd name="connsiteY12" fmla="*/ 85459 h 672404"/>
                    <a:gd name="connsiteX13" fmla="*/ 494110 w 494920"/>
                    <a:gd name="connsiteY13" fmla="*/ 101074 h 672404"/>
                    <a:gd name="connsiteX14" fmla="*/ 388162 w 494920"/>
                    <a:gd name="connsiteY14" fmla="*/ 547534 h 672404"/>
                    <a:gd name="connsiteX15" fmla="*/ 381111 w 494920"/>
                    <a:gd name="connsiteY15" fmla="*/ 583592 h 672404"/>
                    <a:gd name="connsiteX16" fmla="*/ 361521 w 494920"/>
                    <a:gd name="connsiteY16" fmla="*/ 662663 h 672404"/>
                    <a:gd name="connsiteX17" fmla="*/ 347231 w 494920"/>
                    <a:gd name="connsiteY17" fmla="*/ 671559 h 672404"/>
                    <a:gd name="connsiteX18" fmla="*/ 318271 w 494920"/>
                    <a:gd name="connsiteY18" fmla="*/ 666022 h 672404"/>
                    <a:gd name="connsiteX19" fmla="*/ 168883 w 494920"/>
                    <a:gd name="connsiteY19" fmla="*/ 633561 h 672404"/>
                    <a:gd name="connsiteX20" fmla="*/ 0 w 494920"/>
                    <a:gd name="connsiteY20" fmla="*/ 597504 h 672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94920" h="672404">
                      <a:moveTo>
                        <a:pt x="0" y="597504"/>
                      </a:moveTo>
                      <a:cubicBezTo>
                        <a:pt x="3833" y="587330"/>
                        <a:pt x="7666" y="577156"/>
                        <a:pt x="11499" y="566983"/>
                      </a:cubicBezTo>
                      <a:cubicBezTo>
                        <a:pt x="19401" y="562534"/>
                        <a:pt x="27303" y="565894"/>
                        <a:pt x="35016" y="567456"/>
                      </a:cubicBezTo>
                      <a:cubicBezTo>
                        <a:pt x="128283" y="586620"/>
                        <a:pt x="221408" y="606778"/>
                        <a:pt x="314580" y="626274"/>
                      </a:cubicBezTo>
                      <a:cubicBezTo>
                        <a:pt x="334170" y="630391"/>
                        <a:pt x="334738" y="629917"/>
                        <a:pt x="339281" y="610422"/>
                      </a:cubicBezTo>
                      <a:cubicBezTo>
                        <a:pt x="375528" y="453463"/>
                        <a:pt x="412248" y="296599"/>
                        <a:pt x="448778" y="139735"/>
                      </a:cubicBezTo>
                      <a:cubicBezTo>
                        <a:pt x="453558" y="119245"/>
                        <a:pt x="453510" y="119245"/>
                        <a:pt x="432548" y="114655"/>
                      </a:cubicBezTo>
                      <a:cubicBezTo>
                        <a:pt x="322861" y="90522"/>
                        <a:pt x="213411" y="65443"/>
                        <a:pt x="103819" y="41026"/>
                      </a:cubicBezTo>
                      <a:cubicBezTo>
                        <a:pt x="97762" y="39701"/>
                        <a:pt x="90049" y="40316"/>
                        <a:pt x="87352" y="32225"/>
                      </a:cubicBezTo>
                      <a:cubicBezTo>
                        <a:pt x="92084" y="21436"/>
                        <a:pt x="93078" y="8896"/>
                        <a:pt x="101974" y="0"/>
                      </a:cubicBezTo>
                      <a:cubicBezTo>
                        <a:pt x="142290" y="11972"/>
                        <a:pt x="183836" y="18880"/>
                        <a:pt x="224720" y="28392"/>
                      </a:cubicBezTo>
                      <a:cubicBezTo>
                        <a:pt x="288176" y="43155"/>
                        <a:pt x="351963" y="56500"/>
                        <a:pt x="415560" y="70506"/>
                      </a:cubicBezTo>
                      <a:cubicBezTo>
                        <a:pt x="438131" y="75475"/>
                        <a:pt x="460608" y="81106"/>
                        <a:pt x="483274" y="85459"/>
                      </a:cubicBezTo>
                      <a:cubicBezTo>
                        <a:pt x="493211" y="87352"/>
                        <a:pt x="496666" y="90333"/>
                        <a:pt x="494110" y="101074"/>
                      </a:cubicBezTo>
                      <a:cubicBezTo>
                        <a:pt x="458526" y="249847"/>
                        <a:pt x="423226" y="398667"/>
                        <a:pt x="388162" y="547534"/>
                      </a:cubicBezTo>
                      <a:cubicBezTo>
                        <a:pt x="385370" y="559411"/>
                        <a:pt x="380969" y="571099"/>
                        <a:pt x="381111" y="583592"/>
                      </a:cubicBezTo>
                      <a:cubicBezTo>
                        <a:pt x="372168" y="609333"/>
                        <a:pt x="368051" y="636306"/>
                        <a:pt x="361521" y="662663"/>
                      </a:cubicBezTo>
                      <a:cubicBezTo>
                        <a:pt x="359155" y="672174"/>
                        <a:pt x="355654" y="673688"/>
                        <a:pt x="347231" y="671559"/>
                      </a:cubicBezTo>
                      <a:cubicBezTo>
                        <a:pt x="337719" y="669145"/>
                        <a:pt x="327924" y="667820"/>
                        <a:pt x="318271" y="666022"/>
                      </a:cubicBezTo>
                      <a:cubicBezTo>
                        <a:pt x="268491" y="655186"/>
                        <a:pt x="218711" y="644255"/>
                        <a:pt x="168883" y="633561"/>
                      </a:cubicBezTo>
                      <a:cubicBezTo>
                        <a:pt x="112621" y="621447"/>
                        <a:pt x="56263" y="609523"/>
                        <a:pt x="0" y="597504"/>
                      </a:cubicBezTo>
                      <a:close/>
                    </a:path>
                  </a:pathLst>
                </a:custGeom>
                <a:solidFill>
                  <a:srgbClr val="868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9509628-2AB7-4A05-ABE7-D23C97BAF133}"/>
                    </a:ext>
                  </a:extLst>
                </p:cNvPr>
                <p:cNvSpPr/>
                <p:nvPr/>
              </p:nvSpPr>
              <p:spPr>
                <a:xfrm rot="20732884">
                  <a:off x="1993297" y="3973652"/>
                  <a:ext cx="340570" cy="383153"/>
                </a:xfrm>
                <a:custGeom>
                  <a:avLst/>
                  <a:gdLst>
                    <a:gd name="connsiteX0" fmla="*/ 340570 w 340570"/>
                    <a:gd name="connsiteY0" fmla="*/ 0 h 383153"/>
                    <a:gd name="connsiteX1" fmla="*/ 156410 w 340570"/>
                    <a:gd name="connsiteY1" fmla="*/ 368850 h 383153"/>
                    <a:gd name="connsiteX2" fmla="*/ 0 w 340570"/>
                    <a:gd name="connsiteY2" fmla="*/ 383153 h 383153"/>
                    <a:gd name="connsiteX3" fmla="*/ 114047 w 340570"/>
                    <a:gd name="connsiteY3" fmla="*/ 252874 h 383153"/>
                    <a:gd name="connsiteX4" fmla="*/ 230025 w 340570"/>
                    <a:gd name="connsiteY4" fmla="*/ 122264 h 383153"/>
                    <a:gd name="connsiteX5" fmla="*/ 340570 w 340570"/>
                    <a:gd name="connsiteY5" fmla="*/ 0 h 383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0570" h="383153">
                      <a:moveTo>
                        <a:pt x="340570" y="0"/>
                      </a:moveTo>
                      <a:lnTo>
                        <a:pt x="156410" y="368850"/>
                      </a:lnTo>
                      <a:lnTo>
                        <a:pt x="0" y="383153"/>
                      </a:lnTo>
                      <a:lnTo>
                        <a:pt x="114047" y="252874"/>
                      </a:lnTo>
                      <a:cubicBezTo>
                        <a:pt x="152572" y="209203"/>
                        <a:pt x="191555" y="165934"/>
                        <a:pt x="230025" y="122264"/>
                      </a:cubicBezTo>
                      <a:cubicBezTo>
                        <a:pt x="266206" y="81224"/>
                        <a:pt x="302045" y="39840"/>
                        <a:pt x="340570" y="0"/>
                      </a:cubicBezTo>
                      <a:close/>
                    </a:path>
                  </a:pathLst>
                </a:custGeom>
                <a:solidFill>
                  <a:srgbClr val="B69880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6636D68C-D830-4F93-A8DF-0539D6E666BF}"/>
                    </a:ext>
                  </a:extLst>
                </p:cNvPr>
                <p:cNvSpPr/>
                <p:nvPr/>
              </p:nvSpPr>
              <p:spPr>
                <a:xfrm rot="20732884">
                  <a:off x="2826904" y="2176791"/>
                  <a:ext cx="217091" cy="158554"/>
                </a:xfrm>
                <a:custGeom>
                  <a:avLst/>
                  <a:gdLst>
                    <a:gd name="connsiteX0" fmla="*/ 3360 w 179719"/>
                    <a:gd name="connsiteY0" fmla="*/ 51905 h 131259"/>
                    <a:gd name="connsiteX1" fmla="*/ 166517 w 179719"/>
                    <a:gd name="connsiteY1" fmla="*/ 2787 h 131259"/>
                    <a:gd name="connsiteX2" fmla="*/ 179719 w 179719"/>
                    <a:gd name="connsiteY2" fmla="*/ 1320 h 131259"/>
                    <a:gd name="connsiteX3" fmla="*/ 173000 w 179719"/>
                    <a:gd name="connsiteY3" fmla="*/ 36431 h 131259"/>
                    <a:gd name="connsiteX4" fmla="*/ 103109 w 179719"/>
                    <a:gd name="connsiteY4" fmla="*/ 114508 h 131259"/>
                    <a:gd name="connsiteX5" fmla="*/ 63550 w 179719"/>
                    <a:gd name="connsiteY5" fmla="*/ 115408 h 131259"/>
                    <a:gd name="connsiteX6" fmla="*/ 18029 w 179719"/>
                    <a:gd name="connsiteY6" fmla="*/ 131260 h 131259"/>
                    <a:gd name="connsiteX7" fmla="*/ 0 w 179719"/>
                    <a:gd name="connsiteY7" fmla="*/ 113704 h 131259"/>
                    <a:gd name="connsiteX8" fmla="*/ 3360 w 179719"/>
                    <a:gd name="connsiteY8" fmla="*/ 51905 h 13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719" h="131259">
                      <a:moveTo>
                        <a:pt x="3360" y="51905"/>
                      </a:moveTo>
                      <a:cubicBezTo>
                        <a:pt x="57256" y="33829"/>
                        <a:pt x="111296" y="16415"/>
                        <a:pt x="166517" y="2787"/>
                      </a:cubicBezTo>
                      <a:cubicBezTo>
                        <a:pt x="170823" y="1746"/>
                        <a:pt x="174940" y="-1945"/>
                        <a:pt x="179719" y="1320"/>
                      </a:cubicBezTo>
                      <a:cubicBezTo>
                        <a:pt x="171912" y="11967"/>
                        <a:pt x="172101" y="24175"/>
                        <a:pt x="173000" y="36431"/>
                      </a:cubicBezTo>
                      <a:cubicBezTo>
                        <a:pt x="176123" y="79776"/>
                        <a:pt x="146880" y="112568"/>
                        <a:pt x="103109" y="114508"/>
                      </a:cubicBezTo>
                      <a:cubicBezTo>
                        <a:pt x="89907" y="115076"/>
                        <a:pt x="76705" y="115218"/>
                        <a:pt x="63550" y="115408"/>
                      </a:cubicBezTo>
                      <a:cubicBezTo>
                        <a:pt x="46610" y="115644"/>
                        <a:pt x="31136" y="119997"/>
                        <a:pt x="18029" y="131260"/>
                      </a:cubicBezTo>
                      <a:cubicBezTo>
                        <a:pt x="9843" y="127663"/>
                        <a:pt x="5442" y="120139"/>
                        <a:pt x="0" y="113704"/>
                      </a:cubicBezTo>
                      <a:cubicBezTo>
                        <a:pt x="899" y="93073"/>
                        <a:pt x="-1656" y="72299"/>
                        <a:pt x="3360" y="51905"/>
                      </a:cubicBezTo>
                      <a:close/>
                    </a:path>
                  </a:pathLst>
                </a:custGeom>
                <a:solidFill>
                  <a:srgbClr val="5D3A17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BAE5970A-2D6E-430A-AD83-142076295EA8}"/>
                    </a:ext>
                  </a:extLst>
                </p:cNvPr>
                <p:cNvSpPr/>
                <p:nvPr/>
              </p:nvSpPr>
              <p:spPr>
                <a:xfrm rot="20732884">
                  <a:off x="2954024" y="3012673"/>
                  <a:ext cx="106945" cy="200458"/>
                </a:xfrm>
                <a:custGeom>
                  <a:avLst/>
                  <a:gdLst>
                    <a:gd name="connsiteX0" fmla="*/ 0 w 88534"/>
                    <a:gd name="connsiteY0" fmla="*/ 153363 h 165949"/>
                    <a:gd name="connsiteX1" fmla="*/ 17556 w 88534"/>
                    <a:gd name="connsiteY1" fmla="*/ 118157 h 165949"/>
                    <a:gd name="connsiteX2" fmla="*/ 82951 w 88534"/>
                    <a:gd name="connsiteY2" fmla="*/ 3644 h 165949"/>
                    <a:gd name="connsiteX3" fmla="*/ 85080 w 88534"/>
                    <a:gd name="connsiteY3" fmla="*/ 0 h 165949"/>
                    <a:gd name="connsiteX4" fmla="*/ 88535 w 88534"/>
                    <a:gd name="connsiteY4" fmla="*/ 1656 h 165949"/>
                    <a:gd name="connsiteX5" fmla="*/ 37572 w 88534"/>
                    <a:gd name="connsiteY5" fmla="*/ 165950 h 165949"/>
                    <a:gd name="connsiteX6" fmla="*/ 32887 w 88534"/>
                    <a:gd name="connsiteY6" fmla="*/ 160792 h 165949"/>
                    <a:gd name="connsiteX7" fmla="*/ 0 w 88534"/>
                    <a:gd name="connsiteY7" fmla="*/ 153363 h 165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534" h="165949">
                      <a:moveTo>
                        <a:pt x="0" y="153363"/>
                      </a:moveTo>
                      <a:cubicBezTo>
                        <a:pt x="2177" y="139829"/>
                        <a:pt x="11309" y="129608"/>
                        <a:pt x="17556" y="118157"/>
                      </a:cubicBezTo>
                      <a:cubicBezTo>
                        <a:pt x="38660" y="79591"/>
                        <a:pt x="61042" y="41783"/>
                        <a:pt x="82951" y="3644"/>
                      </a:cubicBezTo>
                      <a:cubicBezTo>
                        <a:pt x="83661" y="2413"/>
                        <a:pt x="84371" y="1230"/>
                        <a:pt x="85080" y="0"/>
                      </a:cubicBezTo>
                      <a:cubicBezTo>
                        <a:pt x="86216" y="568"/>
                        <a:pt x="87399" y="1088"/>
                        <a:pt x="88535" y="1656"/>
                      </a:cubicBezTo>
                      <a:cubicBezTo>
                        <a:pt x="71547" y="56405"/>
                        <a:pt x="54560" y="111201"/>
                        <a:pt x="37572" y="165950"/>
                      </a:cubicBezTo>
                      <a:cubicBezTo>
                        <a:pt x="36010" y="164246"/>
                        <a:pt x="34354" y="162590"/>
                        <a:pt x="32887" y="160792"/>
                      </a:cubicBezTo>
                      <a:cubicBezTo>
                        <a:pt x="19070" y="144041"/>
                        <a:pt x="19070" y="144041"/>
                        <a:pt x="0" y="153363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42C66E1F-DD2D-4701-845E-F40E0F6A9C59}"/>
                    </a:ext>
                  </a:extLst>
                </p:cNvPr>
                <p:cNvSpPr/>
                <p:nvPr/>
              </p:nvSpPr>
              <p:spPr>
                <a:xfrm rot="20732884">
                  <a:off x="2235856" y="2860052"/>
                  <a:ext cx="292931" cy="166558"/>
                </a:xfrm>
                <a:custGeom>
                  <a:avLst/>
                  <a:gdLst>
                    <a:gd name="connsiteX0" fmla="*/ 242503 w 242503"/>
                    <a:gd name="connsiteY0" fmla="*/ 2547 h 137885"/>
                    <a:gd name="connsiteX1" fmla="*/ 82611 w 242503"/>
                    <a:gd name="connsiteY1" fmla="*/ 93212 h 137885"/>
                    <a:gd name="connsiteX2" fmla="*/ 11442 w 242503"/>
                    <a:gd name="connsiteY2" fmla="*/ 134190 h 137885"/>
                    <a:gd name="connsiteX3" fmla="*/ 1363 w 242503"/>
                    <a:gd name="connsiteY3" fmla="*/ 136793 h 137885"/>
                    <a:gd name="connsiteX4" fmla="*/ 2073 w 242503"/>
                    <a:gd name="connsiteY4" fmla="*/ 127566 h 137885"/>
                    <a:gd name="connsiteX5" fmla="*/ 14092 w 242503"/>
                    <a:gd name="connsiteY5" fmla="*/ 75230 h 137885"/>
                    <a:gd name="connsiteX6" fmla="*/ 22799 w 242503"/>
                    <a:gd name="connsiteY6" fmla="*/ 67186 h 137885"/>
                    <a:gd name="connsiteX7" fmla="*/ 237771 w 242503"/>
                    <a:gd name="connsiteY7" fmla="*/ 181 h 137885"/>
                    <a:gd name="connsiteX8" fmla="*/ 241746 w 242503"/>
                    <a:gd name="connsiteY8" fmla="*/ 134 h 137885"/>
                    <a:gd name="connsiteX9" fmla="*/ 242503 w 242503"/>
                    <a:gd name="connsiteY9" fmla="*/ 2547 h 137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2503" h="137885">
                      <a:moveTo>
                        <a:pt x="242503" y="2547"/>
                      </a:moveTo>
                      <a:cubicBezTo>
                        <a:pt x="189174" y="32785"/>
                        <a:pt x="135845" y="62927"/>
                        <a:pt x="82611" y="93212"/>
                      </a:cubicBezTo>
                      <a:cubicBezTo>
                        <a:pt x="58809" y="106745"/>
                        <a:pt x="35244" y="120657"/>
                        <a:pt x="11442" y="134190"/>
                      </a:cubicBezTo>
                      <a:cubicBezTo>
                        <a:pt x="8414" y="135894"/>
                        <a:pt x="4959" y="139774"/>
                        <a:pt x="1363" y="136793"/>
                      </a:cubicBezTo>
                      <a:cubicBezTo>
                        <a:pt x="-1760" y="134238"/>
                        <a:pt x="1363" y="130641"/>
                        <a:pt x="2073" y="127566"/>
                      </a:cubicBezTo>
                      <a:cubicBezTo>
                        <a:pt x="6095" y="110105"/>
                        <a:pt x="10259" y="92691"/>
                        <a:pt x="14092" y="75230"/>
                      </a:cubicBezTo>
                      <a:cubicBezTo>
                        <a:pt x="15180" y="70167"/>
                        <a:pt x="18493" y="68511"/>
                        <a:pt x="22799" y="67186"/>
                      </a:cubicBezTo>
                      <a:cubicBezTo>
                        <a:pt x="94488" y="44898"/>
                        <a:pt x="166130" y="22516"/>
                        <a:pt x="237771" y="181"/>
                      </a:cubicBezTo>
                      <a:cubicBezTo>
                        <a:pt x="239002" y="-197"/>
                        <a:pt x="240421" y="134"/>
                        <a:pt x="241746" y="134"/>
                      </a:cubicBezTo>
                      <a:cubicBezTo>
                        <a:pt x="242030" y="891"/>
                        <a:pt x="242267" y="1743"/>
                        <a:pt x="242503" y="2547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  <a:alpha val="40000"/>
                  </a:schemeClr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A777F394-34E0-4A64-9248-9E78610EDEE9}"/>
                    </a:ext>
                  </a:extLst>
                </p:cNvPr>
                <p:cNvSpPr/>
                <p:nvPr/>
              </p:nvSpPr>
              <p:spPr>
                <a:xfrm rot="20732884">
                  <a:off x="3133503" y="2056856"/>
                  <a:ext cx="93790" cy="143433"/>
                </a:xfrm>
                <a:custGeom>
                  <a:avLst/>
                  <a:gdLst>
                    <a:gd name="connsiteX0" fmla="*/ 0 w 77644"/>
                    <a:gd name="connsiteY0" fmla="*/ 20967 h 118741"/>
                    <a:gd name="connsiteX1" fmla="*/ 32651 w 77644"/>
                    <a:gd name="connsiteY1" fmla="*/ 9941 h 118741"/>
                    <a:gd name="connsiteX2" fmla="*/ 76469 w 77644"/>
                    <a:gd name="connsiteY2" fmla="*/ 194 h 118741"/>
                    <a:gd name="connsiteX3" fmla="*/ 76610 w 77644"/>
                    <a:gd name="connsiteY3" fmla="*/ 85416 h 118741"/>
                    <a:gd name="connsiteX4" fmla="*/ 71594 w 77644"/>
                    <a:gd name="connsiteY4" fmla="*/ 108839 h 118741"/>
                    <a:gd name="connsiteX5" fmla="*/ 54938 w 77644"/>
                    <a:gd name="connsiteY5" fmla="*/ 118350 h 118741"/>
                    <a:gd name="connsiteX6" fmla="*/ 41831 w 77644"/>
                    <a:gd name="connsiteY6" fmla="*/ 103823 h 118741"/>
                    <a:gd name="connsiteX7" fmla="*/ 34922 w 77644"/>
                    <a:gd name="connsiteY7" fmla="*/ 63412 h 118741"/>
                    <a:gd name="connsiteX8" fmla="*/ 0 w 77644"/>
                    <a:gd name="connsiteY8" fmla="*/ 20967 h 118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7644" h="118741">
                      <a:moveTo>
                        <a:pt x="0" y="20967"/>
                      </a:moveTo>
                      <a:cubicBezTo>
                        <a:pt x="9653" y="13680"/>
                        <a:pt x="21578" y="12639"/>
                        <a:pt x="32651" y="9941"/>
                      </a:cubicBezTo>
                      <a:cubicBezTo>
                        <a:pt x="47178" y="6440"/>
                        <a:pt x="60853" y="-1321"/>
                        <a:pt x="76469" y="194"/>
                      </a:cubicBezTo>
                      <a:cubicBezTo>
                        <a:pt x="76137" y="28585"/>
                        <a:pt x="79166" y="56977"/>
                        <a:pt x="76610" y="85416"/>
                      </a:cubicBezTo>
                      <a:cubicBezTo>
                        <a:pt x="75901" y="93508"/>
                        <a:pt x="74528" y="101363"/>
                        <a:pt x="71594" y="108839"/>
                      </a:cubicBezTo>
                      <a:cubicBezTo>
                        <a:pt x="68661" y="116316"/>
                        <a:pt x="63408" y="120007"/>
                        <a:pt x="54938" y="118350"/>
                      </a:cubicBezTo>
                      <a:cubicBezTo>
                        <a:pt x="46752" y="116742"/>
                        <a:pt x="41878" y="114186"/>
                        <a:pt x="41831" y="103823"/>
                      </a:cubicBezTo>
                      <a:cubicBezTo>
                        <a:pt x="41783" y="90243"/>
                        <a:pt x="38802" y="76662"/>
                        <a:pt x="34922" y="63412"/>
                      </a:cubicBezTo>
                      <a:cubicBezTo>
                        <a:pt x="29291" y="44153"/>
                        <a:pt x="17934" y="29958"/>
                        <a:pt x="0" y="20967"/>
                      </a:cubicBezTo>
                      <a:close/>
                    </a:path>
                  </a:pathLst>
                </a:custGeom>
                <a:solidFill>
                  <a:srgbClr val="5C3A18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DC291E6-6AF5-4A71-8389-3FF519D02FDA}"/>
                    </a:ext>
                  </a:extLst>
                </p:cNvPr>
                <p:cNvSpPr/>
                <p:nvPr/>
              </p:nvSpPr>
              <p:spPr>
                <a:xfrm rot="20732884">
                  <a:off x="3355079" y="2069593"/>
                  <a:ext cx="21000" cy="32825"/>
                </a:xfrm>
                <a:custGeom>
                  <a:avLst/>
                  <a:gdLst>
                    <a:gd name="connsiteX0" fmla="*/ 294 w 17385"/>
                    <a:gd name="connsiteY0" fmla="*/ 16191 h 27174"/>
                    <a:gd name="connsiteX1" fmla="*/ 6871 w 17385"/>
                    <a:gd name="connsiteY1" fmla="*/ 8 h 27174"/>
                    <a:gd name="connsiteX2" fmla="*/ 17329 w 17385"/>
                    <a:gd name="connsiteY2" fmla="*/ 15624 h 27174"/>
                    <a:gd name="connsiteX3" fmla="*/ 8386 w 17385"/>
                    <a:gd name="connsiteY3" fmla="*/ 27170 h 27174"/>
                    <a:gd name="connsiteX4" fmla="*/ 294 w 17385"/>
                    <a:gd name="connsiteY4" fmla="*/ 16191 h 27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85" h="27174">
                      <a:moveTo>
                        <a:pt x="294" y="16191"/>
                      </a:moveTo>
                      <a:cubicBezTo>
                        <a:pt x="-179" y="6964"/>
                        <a:pt x="-1078" y="-276"/>
                        <a:pt x="6871" y="8"/>
                      </a:cubicBezTo>
                      <a:cubicBezTo>
                        <a:pt x="15862" y="339"/>
                        <a:pt x="16856" y="8431"/>
                        <a:pt x="17329" y="15624"/>
                      </a:cubicBezTo>
                      <a:cubicBezTo>
                        <a:pt x="17755" y="21964"/>
                        <a:pt x="15862" y="27359"/>
                        <a:pt x="8386" y="27170"/>
                      </a:cubicBezTo>
                      <a:cubicBezTo>
                        <a:pt x="-1883" y="27028"/>
                        <a:pt x="578" y="18794"/>
                        <a:pt x="294" y="16191"/>
                      </a:cubicBezTo>
                      <a:close/>
                    </a:path>
                  </a:pathLst>
                </a:custGeom>
                <a:solidFill>
                  <a:srgbClr val="15100E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F4B3679-97E4-426C-A273-F1B93D2A4112}"/>
                    </a:ext>
                  </a:extLst>
                </p:cNvPr>
                <p:cNvSpPr/>
                <p:nvPr/>
              </p:nvSpPr>
              <p:spPr>
                <a:xfrm rot="20732884">
                  <a:off x="3333203" y="2041053"/>
                  <a:ext cx="37439" cy="15982"/>
                </a:xfrm>
                <a:custGeom>
                  <a:avLst/>
                  <a:gdLst>
                    <a:gd name="connsiteX0" fmla="*/ 0 w 30994"/>
                    <a:gd name="connsiteY0" fmla="*/ 13232 h 13231"/>
                    <a:gd name="connsiteX1" fmla="*/ 30994 w 30994"/>
                    <a:gd name="connsiteY1" fmla="*/ 10866 h 13231"/>
                    <a:gd name="connsiteX2" fmla="*/ 0 w 30994"/>
                    <a:gd name="connsiteY2" fmla="*/ 13232 h 1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994" h="13231">
                      <a:moveTo>
                        <a:pt x="0" y="13232"/>
                      </a:moveTo>
                      <a:cubicBezTo>
                        <a:pt x="18975" y="-3945"/>
                        <a:pt x="21578" y="-4040"/>
                        <a:pt x="30994" y="10866"/>
                      </a:cubicBezTo>
                      <a:cubicBezTo>
                        <a:pt x="21483" y="13941"/>
                        <a:pt x="12114" y="12711"/>
                        <a:pt x="0" y="13232"/>
                      </a:cubicBezTo>
                      <a:close/>
                    </a:path>
                  </a:pathLst>
                </a:custGeom>
                <a:solidFill>
                  <a:srgbClr val="58381F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95D5D840-B536-4B56-A295-3A8939014D34}"/>
                    </a:ext>
                  </a:extLst>
                </p:cNvPr>
                <p:cNvSpPr/>
                <p:nvPr/>
              </p:nvSpPr>
              <p:spPr>
                <a:xfrm rot="20732884">
                  <a:off x="1712179" y="2658798"/>
                  <a:ext cx="614997" cy="1315762"/>
                </a:xfrm>
                <a:custGeom>
                  <a:avLst/>
                  <a:gdLst>
                    <a:gd name="connsiteX0" fmla="*/ 508109 w 509125"/>
                    <a:gd name="connsiteY0" fmla="*/ 299712 h 1089253"/>
                    <a:gd name="connsiteX1" fmla="*/ 459512 w 509125"/>
                    <a:gd name="connsiteY1" fmla="*/ 17356 h 1089253"/>
                    <a:gd name="connsiteX2" fmla="*/ 438123 w 509125"/>
                    <a:gd name="connsiteY2" fmla="*/ 369 h 1089253"/>
                    <a:gd name="connsiteX3" fmla="*/ 425725 w 509125"/>
                    <a:gd name="connsiteY3" fmla="*/ 6899 h 1089253"/>
                    <a:gd name="connsiteX4" fmla="*/ 325361 w 509125"/>
                    <a:gd name="connsiteY4" fmla="*/ 40354 h 1089253"/>
                    <a:gd name="connsiteX5" fmla="*/ 240990 w 509125"/>
                    <a:gd name="connsiteY5" fmla="*/ 68793 h 1089253"/>
                    <a:gd name="connsiteX6" fmla="*/ 124584 w 509125"/>
                    <a:gd name="connsiteY6" fmla="*/ 108304 h 1089253"/>
                    <a:gd name="connsiteX7" fmla="*/ 111051 w 509125"/>
                    <a:gd name="connsiteY7" fmla="*/ 126948 h 1089253"/>
                    <a:gd name="connsiteX8" fmla="*/ 109063 w 509125"/>
                    <a:gd name="connsiteY8" fmla="*/ 214773 h 1089253"/>
                    <a:gd name="connsiteX9" fmla="*/ 85214 w 509125"/>
                    <a:gd name="connsiteY9" fmla="*/ 655413 h 1089253"/>
                    <a:gd name="connsiteX10" fmla="*/ 81239 w 509125"/>
                    <a:gd name="connsiteY10" fmla="*/ 740493 h 1089253"/>
                    <a:gd name="connsiteX11" fmla="*/ 66949 w 509125"/>
                    <a:gd name="connsiteY11" fmla="*/ 863145 h 1089253"/>
                    <a:gd name="connsiteX12" fmla="*/ 29708 w 509125"/>
                    <a:gd name="connsiteY12" fmla="*/ 939330 h 1089253"/>
                    <a:gd name="connsiteX13" fmla="*/ 4582 w 509125"/>
                    <a:gd name="connsiteY13" fmla="*/ 976618 h 1089253"/>
                    <a:gd name="connsiteX14" fmla="*/ 3067 w 509125"/>
                    <a:gd name="connsiteY14" fmla="*/ 1010262 h 1089253"/>
                    <a:gd name="connsiteX15" fmla="*/ 3020 w 509125"/>
                    <a:gd name="connsiteY15" fmla="*/ 1054269 h 1089253"/>
                    <a:gd name="connsiteX16" fmla="*/ 15229 w 509125"/>
                    <a:gd name="connsiteY16" fmla="*/ 1071067 h 1089253"/>
                    <a:gd name="connsiteX17" fmla="*/ 90751 w 509125"/>
                    <a:gd name="connsiteY17" fmla="*/ 1088150 h 1089253"/>
                    <a:gd name="connsiteX18" fmla="*/ 174128 w 509125"/>
                    <a:gd name="connsiteY18" fmla="*/ 1046887 h 1089253"/>
                    <a:gd name="connsiteX19" fmla="*/ 190358 w 509125"/>
                    <a:gd name="connsiteY19" fmla="*/ 1014568 h 1089253"/>
                    <a:gd name="connsiteX20" fmla="*/ 208529 w 509125"/>
                    <a:gd name="connsiteY20" fmla="*/ 892625 h 1089253"/>
                    <a:gd name="connsiteX21" fmla="*/ 217945 w 509125"/>
                    <a:gd name="connsiteY21" fmla="*/ 743900 h 1089253"/>
                    <a:gd name="connsiteX22" fmla="*/ 238861 w 509125"/>
                    <a:gd name="connsiteY22" fmla="*/ 579276 h 1089253"/>
                    <a:gd name="connsiteX23" fmla="*/ 276101 w 509125"/>
                    <a:gd name="connsiteY23" fmla="*/ 449431 h 1089253"/>
                    <a:gd name="connsiteX24" fmla="*/ 343673 w 509125"/>
                    <a:gd name="connsiteY24" fmla="*/ 290011 h 1089253"/>
                    <a:gd name="connsiteX25" fmla="*/ 348547 w 509125"/>
                    <a:gd name="connsiteY25" fmla="*/ 285516 h 1089253"/>
                    <a:gd name="connsiteX26" fmla="*/ 497462 w 509125"/>
                    <a:gd name="connsiteY26" fmla="*/ 310028 h 1089253"/>
                    <a:gd name="connsiteX27" fmla="*/ 508109 w 509125"/>
                    <a:gd name="connsiteY27" fmla="*/ 299712 h 108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09125" h="1089253">
                      <a:moveTo>
                        <a:pt x="508109" y="299712"/>
                      </a:moveTo>
                      <a:cubicBezTo>
                        <a:pt x="500348" y="285374"/>
                        <a:pt x="462919" y="39265"/>
                        <a:pt x="459512" y="17356"/>
                      </a:cubicBezTo>
                      <a:cubicBezTo>
                        <a:pt x="457004" y="1031"/>
                        <a:pt x="450899" y="-1051"/>
                        <a:pt x="438123" y="369"/>
                      </a:cubicBezTo>
                      <a:cubicBezTo>
                        <a:pt x="434290" y="3160"/>
                        <a:pt x="430363" y="5384"/>
                        <a:pt x="425725" y="6899"/>
                      </a:cubicBezTo>
                      <a:cubicBezTo>
                        <a:pt x="392223" y="17829"/>
                        <a:pt x="358768" y="29139"/>
                        <a:pt x="325361" y="40354"/>
                      </a:cubicBezTo>
                      <a:cubicBezTo>
                        <a:pt x="297206" y="49817"/>
                        <a:pt x="269098" y="59281"/>
                        <a:pt x="240990" y="68793"/>
                      </a:cubicBezTo>
                      <a:cubicBezTo>
                        <a:pt x="202188" y="81947"/>
                        <a:pt x="163386" y="95197"/>
                        <a:pt x="124584" y="108304"/>
                      </a:cubicBezTo>
                      <a:cubicBezTo>
                        <a:pt x="115546" y="111380"/>
                        <a:pt x="111145" y="116491"/>
                        <a:pt x="111051" y="126948"/>
                      </a:cubicBezTo>
                      <a:cubicBezTo>
                        <a:pt x="110814" y="156239"/>
                        <a:pt x="110814" y="185435"/>
                        <a:pt x="109063" y="214773"/>
                      </a:cubicBezTo>
                      <a:cubicBezTo>
                        <a:pt x="105372" y="275579"/>
                        <a:pt x="90277" y="586090"/>
                        <a:pt x="85214" y="655413"/>
                      </a:cubicBezTo>
                      <a:cubicBezTo>
                        <a:pt x="83132" y="683757"/>
                        <a:pt x="84978" y="712149"/>
                        <a:pt x="81239" y="740493"/>
                      </a:cubicBezTo>
                      <a:cubicBezTo>
                        <a:pt x="75892" y="781283"/>
                        <a:pt x="75324" y="822640"/>
                        <a:pt x="66949" y="863145"/>
                      </a:cubicBezTo>
                      <a:cubicBezTo>
                        <a:pt x="61034" y="891726"/>
                        <a:pt x="53463" y="919030"/>
                        <a:pt x="29708" y="939330"/>
                      </a:cubicBezTo>
                      <a:cubicBezTo>
                        <a:pt x="18352" y="949030"/>
                        <a:pt x="8888" y="961475"/>
                        <a:pt x="4582" y="976618"/>
                      </a:cubicBezTo>
                      <a:cubicBezTo>
                        <a:pt x="2358" y="987785"/>
                        <a:pt x="-3605" y="998716"/>
                        <a:pt x="3067" y="1010262"/>
                      </a:cubicBezTo>
                      <a:cubicBezTo>
                        <a:pt x="3067" y="1024931"/>
                        <a:pt x="3446" y="1039600"/>
                        <a:pt x="3020" y="1054269"/>
                      </a:cubicBezTo>
                      <a:cubicBezTo>
                        <a:pt x="2736" y="1063449"/>
                        <a:pt x="4818" y="1068275"/>
                        <a:pt x="15229" y="1071067"/>
                      </a:cubicBezTo>
                      <a:cubicBezTo>
                        <a:pt x="40213" y="1077787"/>
                        <a:pt x="65056" y="1083891"/>
                        <a:pt x="90751" y="1088150"/>
                      </a:cubicBezTo>
                      <a:cubicBezTo>
                        <a:pt x="124158" y="1093686"/>
                        <a:pt x="159411" y="1078165"/>
                        <a:pt x="174128" y="1046887"/>
                      </a:cubicBezTo>
                      <a:cubicBezTo>
                        <a:pt x="185390" y="1039032"/>
                        <a:pt x="185863" y="1025783"/>
                        <a:pt x="190358" y="1014568"/>
                      </a:cubicBezTo>
                      <a:cubicBezTo>
                        <a:pt x="200485" y="974535"/>
                        <a:pt x="204980" y="933793"/>
                        <a:pt x="208529" y="892625"/>
                      </a:cubicBezTo>
                      <a:cubicBezTo>
                        <a:pt x="212788" y="843082"/>
                        <a:pt x="213687" y="793396"/>
                        <a:pt x="217945" y="743900"/>
                      </a:cubicBezTo>
                      <a:cubicBezTo>
                        <a:pt x="222677" y="688678"/>
                        <a:pt x="227693" y="633646"/>
                        <a:pt x="238861" y="579276"/>
                      </a:cubicBezTo>
                      <a:cubicBezTo>
                        <a:pt x="245438" y="547193"/>
                        <a:pt x="267584" y="472665"/>
                        <a:pt x="276101" y="449431"/>
                      </a:cubicBezTo>
                      <a:cubicBezTo>
                        <a:pt x="285612" y="418720"/>
                        <a:pt x="329714" y="318166"/>
                        <a:pt x="343673" y="290011"/>
                      </a:cubicBezTo>
                      <a:cubicBezTo>
                        <a:pt x="344620" y="288119"/>
                        <a:pt x="347080" y="285327"/>
                        <a:pt x="348547" y="285516"/>
                      </a:cubicBezTo>
                      <a:cubicBezTo>
                        <a:pt x="360425" y="287030"/>
                        <a:pt x="480569" y="306999"/>
                        <a:pt x="497462" y="310028"/>
                      </a:cubicBezTo>
                      <a:cubicBezTo>
                        <a:pt x="506500" y="311731"/>
                        <a:pt x="511374" y="305816"/>
                        <a:pt x="508109" y="299712"/>
                      </a:cubicBezTo>
                      <a:close/>
                    </a:path>
                  </a:pathLst>
                </a:custGeom>
                <a:solidFill>
                  <a:srgbClr val="FCCD9D"/>
                </a:solidFill>
                <a:ln w="47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83" name="Title 1">
            <a:extLst>
              <a:ext uri="{FF2B5EF4-FFF2-40B4-BE49-F238E27FC236}">
                <a16:creationId xmlns:a16="http://schemas.microsoft.com/office/drawing/2014/main" id="{6E4DD37C-AEBD-45CB-89B9-1A8591CE649F}"/>
              </a:ext>
            </a:extLst>
          </p:cNvPr>
          <p:cNvSpPr txBox="1">
            <a:spLocks/>
          </p:cNvSpPr>
          <p:nvPr/>
        </p:nvSpPr>
        <p:spPr>
          <a:xfrm>
            <a:off x="5288343" y="203407"/>
            <a:ext cx="3687722" cy="413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Apa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itu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PPMSE?</a:t>
            </a:r>
            <a:endParaRPr lang="en-US" sz="33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DD9F68F1-5AF6-47ED-A1C2-08AD48E4FC88}"/>
              </a:ext>
            </a:extLst>
          </p:cNvPr>
          <p:cNvSpPr txBox="1">
            <a:spLocks/>
          </p:cNvSpPr>
          <p:nvPr/>
        </p:nvSpPr>
        <p:spPr>
          <a:xfrm>
            <a:off x="5288343" y="702052"/>
            <a:ext cx="3630630" cy="331988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“</a:t>
            </a:r>
            <a:r>
              <a:rPr lang="en-US" sz="2100" dirty="0">
                <a:latin typeface="+mj-lt"/>
              </a:rPr>
              <a:t>PPMSE </a:t>
            </a:r>
            <a:r>
              <a:rPr lang="en-US" sz="2100" dirty="0" err="1">
                <a:latin typeface="+mj-lt"/>
              </a:rPr>
              <a:t>atau</a:t>
            </a:r>
            <a:r>
              <a:rPr lang="en-US" sz="2100" dirty="0">
                <a:latin typeface="+mj-lt"/>
              </a:rPr>
              <a:t> </a:t>
            </a:r>
            <a:r>
              <a:rPr lang="en-US" sz="2100" i="1" dirty="0">
                <a:latin typeface="+mj-lt"/>
              </a:rPr>
              <a:t>Marketplace </a:t>
            </a:r>
            <a:r>
              <a:rPr lang="en-US" sz="2100" dirty="0" err="1">
                <a:latin typeface="+mj-lt"/>
              </a:rPr>
              <a:t>adalah</a:t>
            </a:r>
            <a:r>
              <a:rPr lang="en-US" sz="2100" dirty="0"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Penyelenggara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Perdagangan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melalui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Sistem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Elektronik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yang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selanjutnya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disingkat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PPMSE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adalah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Pelaku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Usaha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penyedia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sarana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komunikasi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elektronik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yang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digunakan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untuk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transaksi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 </a:t>
            </a:r>
            <a:r>
              <a:rPr lang="en-ID" sz="2100" b="1" dirty="0" err="1">
                <a:solidFill>
                  <a:srgbClr val="202124"/>
                </a:solidFill>
                <a:latin typeface="+mj-lt"/>
              </a:rPr>
              <a:t>Perdagangan</a:t>
            </a:r>
            <a:r>
              <a:rPr lang="en-ID" sz="2100" b="1" dirty="0">
                <a:solidFill>
                  <a:srgbClr val="202124"/>
                </a:solidFill>
                <a:latin typeface="+mj-lt"/>
              </a:rPr>
              <a:t>.”</a:t>
            </a:r>
          </a:p>
          <a:p>
            <a:pPr marL="0" indent="0">
              <a:buNone/>
            </a:pPr>
            <a:r>
              <a:rPr lang="en-ID" sz="1800" dirty="0">
                <a:solidFill>
                  <a:srgbClr val="202124"/>
                </a:solidFill>
                <a:latin typeface="arial" panose="020B0604020202020204" pitchFamily="34" charset="0"/>
              </a:rPr>
              <a:t>(</a:t>
            </a:r>
            <a:r>
              <a:rPr lang="en-ID" sz="1500" dirty="0" err="1">
                <a:solidFill>
                  <a:srgbClr val="202124"/>
                </a:solidFill>
                <a:latin typeface="arial" panose="020B0604020202020204" pitchFamily="34" charset="0"/>
              </a:rPr>
              <a:t>Pasal</a:t>
            </a:r>
            <a:r>
              <a:rPr lang="en-ID" sz="1500" dirty="0">
                <a:solidFill>
                  <a:srgbClr val="202124"/>
                </a:solidFill>
                <a:latin typeface="arial" panose="020B0604020202020204" pitchFamily="34" charset="0"/>
              </a:rPr>
              <a:t> 1 </a:t>
            </a:r>
            <a:r>
              <a:rPr lang="en-ID" sz="1500" dirty="0" err="1">
                <a:solidFill>
                  <a:srgbClr val="202124"/>
                </a:solidFill>
                <a:latin typeface="arial" panose="020B0604020202020204" pitchFamily="34" charset="0"/>
              </a:rPr>
              <a:t>Permendag</a:t>
            </a:r>
            <a:r>
              <a:rPr lang="en-ID" sz="1500" dirty="0">
                <a:solidFill>
                  <a:srgbClr val="202124"/>
                </a:solidFill>
                <a:latin typeface="arial" panose="020B0604020202020204" pitchFamily="34" charset="0"/>
              </a:rPr>
              <a:t> No. 50 </a:t>
            </a:r>
            <a:r>
              <a:rPr lang="en-ID" sz="1500" dirty="0" err="1">
                <a:solidFill>
                  <a:srgbClr val="202124"/>
                </a:solidFill>
                <a:latin typeface="arial" panose="020B0604020202020204" pitchFamily="34" charset="0"/>
              </a:rPr>
              <a:t>Tahun</a:t>
            </a:r>
            <a:r>
              <a:rPr lang="en-ID" sz="1500" dirty="0">
                <a:solidFill>
                  <a:srgbClr val="202124"/>
                </a:solidFill>
                <a:latin typeface="arial" panose="020B0604020202020204" pitchFamily="34" charset="0"/>
              </a:rPr>
              <a:t> 2020)</a:t>
            </a:r>
            <a:endParaRPr lang="en-ID" sz="1500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85" name="Picture 2">
            <a:extLst>
              <a:ext uri="{FF2B5EF4-FFF2-40B4-BE49-F238E27FC236}">
                <a16:creationId xmlns:a16="http://schemas.microsoft.com/office/drawing/2014/main" id="{BC939CC5-4081-4250-B6BA-71803562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8841"/>
            <a:ext cx="2143125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90339576-BB0E-4B62-AB95-9EF08156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68" y="4308386"/>
            <a:ext cx="1423135" cy="45540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EE7287C-DA6D-42F8-A0A7-FAD9BFB38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235" y="4308386"/>
            <a:ext cx="1213313" cy="43355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A08EEAA-457C-4AB5-AA6F-BD463F13F8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7" y="3865409"/>
            <a:ext cx="1377816" cy="137781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042AA3C-16F7-4CC5-B8A8-2FAC978472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728" y="3880034"/>
            <a:ext cx="1327071" cy="1327071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AF5A061-2D05-4EBC-8421-ABE068785D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" y="3753826"/>
            <a:ext cx="1327071" cy="13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7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865F52-F2D8-477C-9F02-881BF3E2FA8B}"/>
              </a:ext>
            </a:extLst>
          </p:cNvPr>
          <p:cNvSpPr txBox="1">
            <a:spLocks/>
          </p:cNvSpPr>
          <p:nvPr/>
        </p:nvSpPr>
        <p:spPr>
          <a:xfrm>
            <a:off x="5589460" y="3779085"/>
            <a:ext cx="3303176" cy="997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D" sz="15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E46239-2EA9-4136-8DED-F3AFFB9DF570}"/>
              </a:ext>
            </a:extLst>
          </p:cNvPr>
          <p:cNvSpPr txBox="1">
            <a:spLocks/>
          </p:cNvSpPr>
          <p:nvPr/>
        </p:nvSpPr>
        <p:spPr>
          <a:xfrm>
            <a:off x="2927108" y="423199"/>
            <a:ext cx="2478074" cy="4132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Apa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itu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Merchant?</a:t>
            </a:r>
            <a:endParaRPr lang="en-US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10DC3B-4BD8-4683-870D-A7C7E10F1767}"/>
              </a:ext>
            </a:extLst>
          </p:cNvPr>
          <p:cNvSpPr txBox="1">
            <a:spLocks/>
          </p:cNvSpPr>
          <p:nvPr/>
        </p:nvSpPr>
        <p:spPr>
          <a:xfrm>
            <a:off x="5608255" y="269756"/>
            <a:ext cx="3303176" cy="1144608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500" dirty="0">
                <a:latin typeface="+mj-lt"/>
              </a:rPr>
              <a:t>“</a:t>
            </a:r>
            <a:r>
              <a:rPr lang="en-ID" sz="1500" i="1" dirty="0">
                <a:latin typeface="+mj-lt"/>
              </a:rPr>
              <a:t>Merchant </a:t>
            </a:r>
            <a:r>
              <a:rPr lang="en-ID" sz="1500" dirty="0" err="1">
                <a:latin typeface="+mj-lt"/>
              </a:rPr>
              <a:t>adalah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individu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atau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kelompok</a:t>
            </a:r>
            <a:r>
              <a:rPr lang="en-ID" sz="1500" dirty="0">
                <a:latin typeface="+mj-lt"/>
              </a:rPr>
              <a:t> yang </a:t>
            </a:r>
            <a:r>
              <a:rPr lang="en-ID" sz="1500" dirty="0" err="1">
                <a:latin typeface="+mj-lt"/>
              </a:rPr>
              <a:t>berperan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sebagai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penjual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barang</a:t>
            </a:r>
            <a:r>
              <a:rPr lang="en-ID" sz="1500" dirty="0">
                <a:latin typeface="+mj-lt"/>
              </a:rPr>
              <a:t> dan/</a:t>
            </a:r>
            <a:r>
              <a:rPr lang="en-ID" sz="1500" dirty="0" err="1">
                <a:latin typeface="+mj-lt"/>
              </a:rPr>
              <a:t>atau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jasa</a:t>
            </a:r>
            <a:r>
              <a:rPr lang="en-ID" sz="1500" dirty="0">
                <a:latin typeface="+mj-lt"/>
              </a:rPr>
              <a:t> yang </a:t>
            </a:r>
            <a:r>
              <a:rPr lang="en-ID" sz="1500" dirty="0" err="1">
                <a:latin typeface="+mj-lt"/>
              </a:rPr>
              <a:t>memiliki</a:t>
            </a:r>
            <a:r>
              <a:rPr lang="en-ID" sz="1500" dirty="0">
                <a:latin typeface="+mj-lt"/>
              </a:rPr>
              <a:t> </a:t>
            </a:r>
            <a:r>
              <a:rPr lang="en-ID" sz="1500" i="1" dirty="0">
                <a:latin typeface="+mj-lt"/>
              </a:rPr>
              <a:t>physical store </a:t>
            </a:r>
            <a:r>
              <a:rPr lang="en-ID" sz="1500" dirty="0" err="1">
                <a:latin typeface="+mj-lt"/>
              </a:rPr>
              <a:t>atau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bentuk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usaha</a:t>
            </a:r>
            <a:r>
              <a:rPr lang="en-ID" sz="1500" dirty="0">
                <a:latin typeface="+mj-lt"/>
              </a:rPr>
              <a:t> toko </a:t>
            </a:r>
            <a:r>
              <a:rPr lang="en-ID" sz="1500" dirty="0" err="1">
                <a:latin typeface="+mj-lt"/>
              </a:rPr>
              <a:t>fisik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maupun</a:t>
            </a:r>
            <a:r>
              <a:rPr lang="en-ID" sz="1500" dirty="0">
                <a:latin typeface="+mj-lt"/>
              </a:rPr>
              <a:t> toko </a:t>
            </a:r>
            <a:r>
              <a:rPr lang="en-ID" sz="1500" i="1" dirty="0">
                <a:latin typeface="+mj-lt"/>
              </a:rPr>
              <a:t>online.</a:t>
            </a:r>
            <a:r>
              <a:rPr lang="en-ID" sz="1500" dirty="0">
                <a:latin typeface="+mj-lt"/>
              </a:rPr>
              <a:t>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D7F42E0-5678-4BA2-93D0-05673FCB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8841"/>
            <a:ext cx="2143125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64580A8-45A7-493C-AC9A-96BD42F4DE54}"/>
              </a:ext>
            </a:extLst>
          </p:cNvPr>
          <p:cNvSpPr txBox="1">
            <a:spLocks/>
          </p:cNvSpPr>
          <p:nvPr/>
        </p:nvSpPr>
        <p:spPr>
          <a:xfrm>
            <a:off x="2468557" y="1855577"/>
            <a:ext cx="2936625" cy="14323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Bagaimana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Merchant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dapat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Bergabung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dengan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Bela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Pengadaan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  <a:endParaRPr lang="en-US" sz="2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AFD21A-2C22-443D-9CF1-16A69C27E7A4}"/>
              </a:ext>
            </a:extLst>
          </p:cNvPr>
          <p:cNvSpPr txBox="1">
            <a:spLocks/>
          </p:cNvSpPr>
          <p:nvPr/>
        </p:nvSpPr>
        <p:spPr>
          <a:xfrm>
            <a:off x="5596423" y="1608647"/>
            <a:ext cx="3303176" cy="195829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500" dirty="0">
                <a:latin typeface="+mj-lt"/>
              </a:rPr>
              <a:t>“</a:t>
            </a:r>
            <a:r>
              <a:rPr lang="en-ID" sz="1500" dirty="0" err="1">
                <a:latin typeface="+mj-lt"/>
              </a:rPr>
              <a:t>Pelaku</a:t>
            </a:r>
            <a:r>
              <a:rPr lang="en-ID" sz="1500" dirty="0">
                <a:latin typeface="+mj-lt"/>
              </a:rPr>
              <a:t> Usaha Kecil dan </a:t>
            </a:r>
            <a:r>
              <a:rPr lang="en-ID" sz="1500" dirty="0" err="1">
                <a:latin typeface="+mj-lt"/>
              </a:rPr>
              <a:t>Mikro</a:t>
            </a:r>
            <a:r>
              <a:rPr lang="en-ID" sz="1500" dirty="0">
                <a:latin typeface="+mj-lt"/>
              </a:rPr>
              <a:t> yang </a:t>
            </a:r>
            <a:r>
              <a:rPr lang="en-ID" sz="1500" dirty="0" err="1">
                <a:latin typeface="+mj-lt"/>
              </a:rPr>
              <a:t>ingin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memperluas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jangkauan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pemasaran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produk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melalui</a:t>
            </a:r>
            <a:r>
              <a:rPr lang="en-ID" sz="1500" dirty="0">
                <a:latin typeface="+mj-lt"/>
              </a:rPr>
              <a:t> Program Bela </a:t>
            </a:r>
            <a:r>
              <a:rPr lang="en-ID" sz="1500" dirty="0" err="1">
                <a:latin typeface="+mj-lt"/>
              </a:rPr>
              <a:t>Pengadaan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dapat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bergabung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sebagai</a:t>
            </a:r>
            <a:r>
              <a:rPr lang="en-ID" sz="1500" dirty="0">
                <a:latin typeface="+mj-lt"/>
              </a:rPr>
              <a:t> merchant </a:t>
            </a:r>
            <a:r>
              <a:rPr lang="en-ID" sz="1500" dirty="0" err="1">
                <a:latin typeface="+mj-lt"/>
              </a:rPr>
              <a:t>dengan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mendaftarkan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usaha</a:t>
            </a:r>
            <a:r>
              <a:rPr lang="en-ID" sz="1500" dirty="0">
                <a:latin typeface="+mj-lt"/>
              </a:rPr>
              <a:t> Anda </a:t>
            </a:r>
            <a:r>
              <a:rPr lang="en-ID" sz="1500" dirty="0" err="1">
                <a:latin typeface="+mj-lt"/>
              </a:rPr>
              <a:t>ke</a:t>
            </a:r>
            <a:r>
              <a:rPr lang="en-ID" sz="1500" dirty="0">
                <a:latin typeface="+mj-lt"/>
              </a:rPr>
              <a:t> Marketplace/PPMSE yang </a:t>
            </a:r>
            <a:r>
              <a:rPr lang="en-ID" sz="1500" dirty="0" err="1">
                <a:latin typeface="+mj-lt"/>
              </a:rPr>
              <a:t>telah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bekerjasama</a:t>
            </a:r>
            <a:r>
              <a:rPr lang="en-ID" sz="1500" dirty="0">
                <a:latin typeface="+mj-lt"/>
              </a:rPr>
              <a:t> </a:t>
            </a:r>
            <a:r>
              <a:rPr lang="en-ID" sz="1500" dirty="0" err="1">
                <a:latin typeface="+mj-lt"/>
              </a:rPr>
              <a:t>dalam</a:t>
            </a:r>
            <a:r>
              <a:rPr lang="en-ID" sz="1500" dirty="0">
                <a:latin typeface="+mj-lt"/>
              </a:rPr>
              <a:t> Program Bela </a:t>
            </a:r>
            <a:r>
              <a:rPr lang="en-ID" sz="1500" dirty="0" err="1">
                <a:latin typeface="+mj-lt"/>
              </a:rPr>
              <a:t>Pengadaan</a:t>
            </a:r>
            <a:r>
              <a:rPr lang="en-ID" sz="1500" dirty="0">
                <a:latin typeface="+mj-lt"/>
              </a:rPr>
              <a:t>.”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011E63-97AB-4598-83DF-0F87516BCE14}"/>
              </a:ext>
            </a:extLst>
          </p:cNvPr>
          <p:cNvGrpSpPr/>
          <p:nvPr/>
        </p:nvGrpSpPr>
        <p:grpSpPr>
          <a:xfrm>
            <a:off x="5987528" y="3766039"/>
            <a:ext cx="2676623" cy="1023122"/>
            <a:chOff x="8308669" y="5243680"/>
            <a:chExt cx="3568831" cy="13641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3C0B2D-D925-49DA-BDCF-ACDB1940A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7507" y="5830633"/>
              <a:ext cx="1309993" cy="65499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15B580-D372-4D63-BD25-BD096EAD4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669" y="5977895"/>
              <a:ext cx="929003" cy="2972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891161-3F2A-4D64-8E8A-4DFA220FB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6486" y="5620412"/>
              <a:ext cx="792034" cy="2830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494316-0A01-4D09-9FCE-A3F87CEC7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968" y="5708423"/>
              <a:ext cx="899419" cy="89941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DD57A7-5D80-4D12-9FEE-90560F7BC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669" y="5275277"/>
              <a:ext cx="866293" cy="8662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467D3FF-93BE-4244-8DAF-87431BB52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3968" y="5243680"/>
              <a:ext cx="866293" cy="8662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3ADDB1-7D52-42A0-8A2E-925725CD7A29}"/>
              </a:ext>
            </a:extLst>
          </p:cNvPr>
          <p:cNvGrpSpPr/>
          <p:nvPr/>
        </p:nvGrpSpPr>
        <p:grpSpPr>
          <a:xfrm>
            <a:off x="438244" y="3540706"/>
            <a:ext cx="2755423" cy="1331096"/>
            <a:chOff x="4130161" y="697789"/>
            <a:chExt cx="7310734" cy="3931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D99A2B7-F0FB-46A2-A16A-EE465B84F13A}"/>
                </a:ext>
              </a:extLst>
            </p:cNvPr>
            <p:cNvGrpSpPr/>
            <p:nvPr/>
          </p:nvGrpSpPr>
          <p:grpSpPr>
            <a:xfrm>
              <a:off x="4130161" y="697789"/>
              <a:ext cx="7310734" cy="3931172"/>
              <a:chOff x="4130161" y="697789"/>
              <a:chExt cx="7310734" cy="3931172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D3BCC57-6C28-44A3-BB1F-83EC39852545}"/>
                  </a:ext>
                </a:extLst>
              </p:cNvPr>
              <p:cNvSpPr/>
              <p:nvPr/>
            </p:nvSpPr>
            <p:spPr>
              <a:xfrm>
                <a:off x="8869468" y="1122246"/>
                <a:ext cx="1715605" cy="2838861"/>
              </a:xfrm>
              <a:custGeom>
                <a:avLst/>
                <a:gdLst>
                  <a:gd name="connsiteX0" fmla="*/ 14409 w 1715605"/>
                  <a:gd name="connsiteY0" fmla="*/ 530084 h 2838861"/>
                  <a:gd name="connsiteX1" fmla="*/ 1715606 w 1715605"/>
                  <a:gd name="connsiteY1" fmla="*/ 0 h 2838861"/>
                  <a:gd name="connsiteX2" fmla="*/ 1713805 w 1715605"/>
                  <a:gd name="connsiteY2" fmla="*/ 2106131 h 2838861"/>
                  <a:gd name="connsiteX3" fmla="*/ 0 w 1715605"/>
                  <a:gd name="connsiteY3" fmla="*/ 2838862 h 2838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605" h="2838861">
                    <a:moveTo>
                      <a:pt x="14409" y="530084"/>
                    </a:moveTo>
                    <a:lnTo>
                      <a:pt x="1715606" y="0"/>
                    </a:lnTo>
                    <a:lnTo>
                      <a:pt x="1713805" y="2106131"/>
                    </a:lnTo>
                    <a:lnTo>
                      <a:pt x="0" y="2838862"/>
                    </a:lnTo>
                    <a:close/>
                  </a:path>
                </a:pathLst>
              </a:custGeom>
              <a:solidFill>
                <a:srgbClr val="57595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F7C3EA3-0FF8-4532-B4E0-486579D183DB}"/>
                  </a:ext>
                </a:extLst>
              </p:cNvPr>
              <p:cNvSpPr/>
              <p:nvPr/>
            </p:nvSpPr>
            <p:spPr>
              <a:xfrm>
                <a:off x="8869468" y="3108632"/>
                <a:ext cx="1706857" cy="859115"/>
              </a:xfrm>
              <a:custGeom>
                <a:avLst/>
                <a:gdLst>
                  <a:gd name="connsiteX0" fmla="*/ 1706858 w 1706857"/>
                  <a:gd name="connsiteY0" fmla="*/ 108734 h 859115"/>
                  <a:gd name="connsiteX1" fmla="*/ 0 w 1706857"/>
                  <a:gd name="connsiteY1" fmla="*/ 859115 h 859115"/>
                  <a:gd name="connsiteX2" fmla="*/ 5352 w 1706857"/>
                  <a:gd name="connsiteY2" fmla="*/ 0 h 85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57" h="859115">
                    <a:moveTo>
                      <a:pt x="1706858" y="108734"/>
                    </a:moveTo>
                    <a:lnTo>
                      <a:pt x="0" y="859115"/>
                    </a:lnTo>
                    <a:lnTo>
                      <a:pt x="5352" y="0"/>
                    </a:ln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06B3567-7027-448B-8548-BD38A00868FF}"/>
                  </a:ext>
                </a:extLst>
              </p:cNvPr>
              <p:cNvSpPr/>
              <p:nvPr/>
            </p:nvSpPr>
            <p:spPr>
              <a:xfrm>
                <a:off x="10576326" y="1187548"/>
                <a:ext cx="864569" cy="2037484"/>
              </a:xfrm>
              <a:custGeom>
                <a:avLst/>
                <a:gdLst>
                  <a:gd name="connsiteX0" fmla="*/ 821704 w 864569"/>
                  <a:gd name="connsiteY0" fmla="*/ 2037484 h 2037484"/>
                  <a:gd name="connsiteX1" fmla="*/ 42865 w 864569"/>
                  <a:gd name="connsiteY1" fmla="*/ 2037484 h 2037484"/>
                  <a:gd name="connsiteX2" fmla="*/ 0 w 864569"/>
                  <a:gd name="connsiteY2" fmla="*/ 1994619 h 2037484"/>
                  <a:gd name="connsiteX3" fmla="*/ 0 w 864569"/>
                  <a:gd name="connsiteY3" fmla="*/ 42866 h 2037484"/>
                  <a:gd name="connsiteX4" fmla="*/ 42865 w 864569"/>
                  <a:gd name="connsiteY4" fmla="*/ 0 h 2037484"/>
                  <a:gd name="connsiteX5" fmla="*/ 821704 w 864569"/>
                  <a:gd name="connsiteY5" fmla="*/ 0 h 2037484"/>
                  <a:gd name="connsiteX6" fmla="*/ 864570 w 864569"/>
                  <a:gd name="connsiteY6" fmla="*/ 42866 h 2037484"/>
                  <a:gd name="connsiteX7" fmla="*/ 864570 w 864569"/>
                  <a:gd name="connsiteY7" fmla="*/ 1994619 h 2037484"/>
                  <a:gd name="connsiteX8" fmla="*/ 821704 w 864569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4569" h="2037484">
                    <a:moveTo>
                      <a:pt x="821704" y="2037484"/>
                    </a:moveTo>
                    <a:lnTo>
                      <a:pt x="42865" y="2037484"/>
                    </a:lnTo>
                    <a:cubicBezTo>
                      <a:pt x="19194" y="2037484"/>
                      <a:pt x="0" y="2018290"/>
                      <a:pt x="0" y="1994619"/>
                    </a:cubicBezTo>
                    <a:lnTo>
                      <a:pt x="0" y="42866"/>
                    </a:lnTo>
                    <a:cubicBezTo>
                      <a:pt x="0" y="19194"/>
                      <a:pt x="19194" y="0"/>
                      <a:pt x="42865" y="0"/>
                    </a:cubicBezTo>
                    <a:lnTo>
                      <a:pt x="821704" y="0"/>
                    </a:lnTo>
                    <a:cubicBezTo>
                      <a:pt x="845376" y="0"/>
                      <a:pt x="864570" y="19194"/>
                      <a:pt x="864570" y="42866"/>
                    </a:cubicBezTo>
                    <a:lnTo>
                      <a:pt x="864570" y="1994619"/>
                    </a:lnTo>
                    <a:cubicBezTo>
                      <a:pt x="864570" y="2018290"/>
                      <a:pt x="845376" y="2037484"/>
                      <a:pt x="821704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76D1FFA-A75F-4E70-87D0-D3E2033A78CA}"/>
                  </a:ext>
                </a:extLst>
              </p:cNvPr>
              <p:cNvSpPr/>
              <p:nvPr/>
            </p:nvSpPr>
            <p:spPr>
              <a:xfrm>
                <a:off x="4170862" y="1060945"/>
                <a:ext cx="4713144" cy="2906904"/>
              </a:xfrm>
              <a:custGeom>
                <a:avLst/>
                <a:gdLst>
                  <a:gd name="connsiteX0" fmla="*/ 4711677 w 4713144"/>
                  <a:gd name="connsiteY0" fmla="*/ 592877 h 2906904"/>
                  <a:gd name="connsiteX1" fmla="*/ 2933342 w 4713144"/>
                  <a:gd name="connsiteY1" fmla="*/ 293075 h 2906904"/>
                  <a:gd name="connsiteX2" fmla="*/ 1237651 w 4713144"/>
                  <a:gd name="connsiteY2" fmla="*/ 10665 h 2906904"/>
                  <a:gd name="connsiteX3" fmla="*/ 1110237 w 4713144"/>
                  <a:gd name="connsiteY3" fmla="*/ 3512 h 2906904"/>
                  <a:gd name="connsiteX4" fmla="*/ 1082089 w 4713144"/>
                  <a:gd name="connsiteY4" fmla="*/ 431500 h 2906904"/>
                  <a:gd name="connsiteX5" fmla="*/ 1028108 w 4713144"/>
                  <a:gd name="connsiteY5" fmla="*/ 475190 h 2906904"/>
                  <a:gd name="connsiteX6" fmla="*/ 446359 w 4713144"/>
                  <a:gd name="connsiteY6" fmla="*/ 372322 h 2906904"/>
                  <a:gd name="connsiteX7" fmla="*/ 280094 w 4713144"/>
                  <a:gd name="connsiteY7" fmla="*/ 752093 h 2906904"/>
                  <a:gd name="connsiteX8" fmla="*/ 88356 w 4713144"/>
                  <a:gd name="connsiteY8" fmla="*/ 1199532 h 2906904"/>
                  <a:gd name="connsiteX9" fmla="*/ 7873 w 4713144"/>
                  <a:gd name="connsiteY9" fmla="*/ 1537981 h 2906904"/>
                  <a:gd name="connsiteX10" fmla="*/ 0 w 4713144"/>
                  <a:gd name="connsiteY10" fmla="*/ 2120759 h 2906904"/>
                  <a:gd name="connsiteX11" fmla="*/ 363046 w 4713144"/>
                  <a:gd name="connsiteY11" fmla="*/ 2213232 h 2906904"/>
                  <a:gd name="connsiteX12" fmla="*/ 558541 w 4713144"/>
                  <a:gd name="connsiteY12" fmla="*/ 2190589 h 2906904"/>
                  <a:gd name="connsiteX13" fmla="*/ 738546 w 4713144"/>
                  <a:gd name="connsiteY13" fmla="*/ 2077019 h 2906904"/>
                  <a:gd name="connsiteX14" fmla="*/ 1087492 w 4713144"/>
                  <a:gd name="connsiteY14" fmla="*/ 2064102 h 2906904"/>
                  <a:gd name="connsiteX15" fmla="*/ 1083118 w 4713144"/>
                  <a:gd name="connsiteY15" fmla="*/ 2071152 h 2906904"/>
                  <a:gd name="connsiteX16" fmla="*/ 1090168 w 4713144"/>
                  <a:gd name="connsiteY16" fmla="*/ 2121171 h 2906904"/>
                  <a:gd name="connsiteX17" fmla="*/ 1152691 w 4713144"/>
                  <a:gd name="connsiteY17" fmla="*/ 2195169 h 2906904"/>
                  <a:gd name="connsiteX18" fmla="*/ 4698658 w 4713144"/>
                  <a:gd name="connsiteY18" fmla="*/ 2906905 h 2906904"/>
                  <a:gd name="connsiteX19" fmla="*/ 4711677 w 4713144"/>
                  <a:gd name="connsiteY19" fmla="*/ 592877 h 29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13144" h="2906904">
                    <a:moveTo>
                      <a:pt x="4711677" y="592877"/>
                    </a:moveTo>
                    <a:cubicBezTo>
                      <a:pt x="4698040" y="581144"/>
                      <a:pt x="3361381" y="364603"/>
                      <a:pt x="2933342" y="293075"/>
                    </a:cubicBezTo>
                    <a:cubicBezTo>
                      <a:pt x="2368163" y="198595"/>
                      <a:pt x="1802264" y="108490"/>
                      <a:pt x="1237651" y="10665"/>
                    </a:cubicBezTo>
                    <a:cubicBezTo>
                      <a:pt x="1195506" y="3358"/>
                      <a:pt x="1153309" y="-4824"/>
                      <a:pt x="1110237" y="3512"/>
                    </a:cubicBezTo>
                    <a:cubicBezTo>
                      <a:pt x="1109774" y="52656"/>
                      <a:pt x="1083015" y="362699"/>
                      <a:pt x="1082089" y="431500"/>
                    </a:cubicBezTo>
                    <a:cubicBezTo>
                      <a:pt x="1081420" y="482394"/>
                      <a:pt x="1079516" y="484812"/>
                      <a:pt x="1028108" y="475190"/>
                    </a:cubicBezTo>
                    <a:cubicBezTo>
                      <a:pt x="919683" y="454914"/>
                      <a:pt x="531833" y="386422"/>
                      <a:pt x="446359" y="372322"/>
                    </a:cubicBezTo>
                    <a:cubicBezTo>
                      <a:pt x="391452" y="499170"/>
                      <a:pt x="340764" y="628076"/>
                      <a:pt x="280094" y="752093"/>
                    </a:cubicBezTo>
                    <a:cubicBezTo>
                      <a:pt x="242528" y="828819"/>
                      <a:pt x="96538" y="1182242"/>
                      <a:pt x="88356" y="1199532"/>
                    </a:cubicBezTo>
                    <a:cubicBezTo>
                      <a:pt x="39006" y="1303429"/>
                      <a:pt x="17085" y="1405988"/>
                      <a:pt x="7873" y="1537981"/>
                    </a:cubicBezTo>
                    <a:cubicBezTo>
                      <a:pt x="6072" y="1563711"/>
                      <a:pt x="823" y="2062147"/>
                      <a:pt x="0" y="2120759"/>
                    </a:cubicBezTo>
                    <a:cubicBezTo>
                      <a:pt x="98082" y="2137535"/>
                      <a:pt x="265634" y="2194449"/>
                      <a:pt x="363046" y="2213232"/>
                    </a:cubicBezTo>
                    <a:cubicBezTo>
                      <a:pt x="541765" y="2260986"/>
                      <a:pt x="512176" y="2244262"/>
                      <a:pt x="558541" y="2190589"/>
                    </a:cubicBezTo>
                    <a:cubicBezTo>
                      <a:pt x="638251" y="2106608"/>
                      <a:pt x="688887" y="2096573"/>
                      <a:pt x="738546" y="2077019"/>
                    </a:cubicBezTo>
                    <a:cubicBezTo>
                      <a:pt x="851396" y="2032506"/>
                      <a:pt x="972120" y="2053707"/>
                      <a:pt x="1087492" y="2064102"/>
                    </a:cubicBezTo>
                    <a:cubicBezTo>
                      <a:pt x="1088418" y="2064205"/>
                      <a:pt x="1080905" y="2066521"/>
                      <a:pt x="1083118" y="2071152"/>
                    </a:cubicBezTo>
                    <a:cubicBezTo>
                      <a:pt x="1085897" y="2087722"/>
                      <a:pt x="1089653" y="2104086"/>
                      <a:pt x="1090168" y="2121171"/>
                    </a:cubicBezTo>
                    <a:cubicBezTo>
                      <a:pt x="1092021" y="2179937"/>
                      <a:pt x="1095108" y="2183179"/>
                      <a:pt x="1152691" y="2195169"/>
                    </a:cubicBezTo>
                    <a:cubicBezTo>
                      <a:pt x="1573424" y="2283114"/>
                      <a:pt x="4698658" y="2906905"/>
                      <a:pt x="4698658" y="2906905"/>
                    </a:cubicBezTo>
                    <a:cubicBezTo>
                      <a:pt x="4698658" y="2906905"/>
                      <a:pt x="4718624" y="599670"/>
                      <a:pt x="4711677" y="592877"/>
                    </a:cubicBezTo>
                    <a:close/>
                  </a:path>
                </a:pathLst>
              </a:custGeom>
              <a:solidFill>
                <a:srgbClr val="DCDCD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9828BA-3CEF-4892-9D31-1B670B10A949}"/>
                  </a:ext>
                </a:extLst>
              </p:cNvPr>
              <p:cNvSpPr/>
              <p:nvPr/>
            </p:nvSpPr>
            <p:spPr>
              <a:xfrm>
                <a:off x="4130161" y="3108564"/>
                <a:ext cx="6453112" cy="1520397"/>
              </a:xfrm>
              <a:custGeom>
                <a:avLst/>
                <a:gdLst>
                  <a:gd name="connsiteX0" fmla="*/ 6453113 w 6453112"/>
                  <a:gd name="connsiteY0" fmla="*/ 126400 h 1520397"/>
                  <a:gd name="connsiteX1" fmla="*/ 6421979 w 6453112"/>
                  <a:gd name="connsiteY1" fmla="*/ 134840 h 1520397"/>
                  <a:gd name="connsiteX2" fmla="*/ 6377004 w 6453112"/>
                  <a:gd name="connsiteY2" fmla="*/ 142353 h 1520397"/>
                  <a:gd name="connsiteX3" fmla="*/ 5992036 w 6453112"/>
                  <a:gd name="connsiteY3" fmla="*/ 312272 h 1520397"/>
                  <a:gd name="connsiteX4" fmla="*/ 5413426 w 6453112"/>
                  <a:gd name="connsiteY4" fmla="*/ 564680 h 1520397"/>
                  <a:gd name="connsiteX5" fmla="*/ 4759994 w 6453112"/>
                  <a:gd name="connsiteY5" fmla="*/ 850280 h 1520397"/>
                  <a:gd name="connsiteX6" fmla="*/ 3752470 w 6453112"/>
                  <a:gd name="connsiteY6" fmla="*/ 663431 h 1520397"/>
                  <a:gd name="connsiteX7" fmla="*/ 2350098 w 6453112"/>
                  <a:gd name="connsiteY7" fmla="*/ 375052 h 1520397"/>
                  <a:gd name="connsiteX8" fmla="*/ 1175176 w 6453112"/>
                  <a:gd name="connsiteY8" fmla="*/ 133708 h 1520397"/>
                  <a:gd name="connsiteX9" fmla="*/ 1137405 w 6453112"/>
                  <a:gd name="connsiteY9" fmla="*/ 88989 h 1520397"/>
                  <a:gd name="connsiteX10" fmla="*/ 1124643 w 6453112"/>
                  <a:gd name="connsiteY10" fmla="*/ 17924 h 1520397"/>
                  <a:gd name="connsiteX11" fmla="*/ 913402 w 6453112"/>
                  <a:gd name="connsiteY11" fmla="*/ 2589 h 1520397"/>
                  <a:gd name="connsiteX12" fmla="*/ 599088 w 6453112"/>
                  <a:gd name="connsiteY12" fmla="*/ 142816 h 1520397"/>
                  <a:gd name="connsiteX13" fmla="*/ 579893 w 6453112"/>
                  <a:gd name="connsiteY13" fmla="*/ 161804 h 1520397"/>
                  <a:gd name="connsiteX14" fmla="*/ 485208 w 6453112"/>
                  <a:gd name="connsiteY14" fmla="*/ 187225 h 1520397"/>
                  <a:gd name="connsiteX15" fmla="*/ 30101 w 6453112"/>
                  <a:gd name="connsiteY15" fmla="*/ 71081 h 1520397"/>
                  <a:gd name="connsiteX16" fmla="*/ 48 w 6453112"/>
                  <a:gd name="connsiteY16" fmla="*/ 94753 h 1520397"/>
                  <a:gd name="connsiteX17" fmla="*/ 923 w 6453112"/>
                  <a:gd name="connsiteY17" fmla="*/ 285873 h 1520397"/>
                  <a:gd name="connsiteX18" fmla="*/ 79862 w 6453112"/>
                  <a:gd name="connsiteY18" fmla="*/ 384984 h 1520397"/>
                  <a:gd name="connsiteX19" fmla="*/ 369990 w 6453112"/>
                  <a:gd name="connsiteY19" fmla="*/ 459446 h 1520397"/>
                  <a:gd name="connsiteX20" fmla="*/ 394897 w 6453112"/>
                  <a:gd name="connsiteY20" fmla="*/ 467319 h 1520397"/>
                  <a:gd name="connsiteX21" fmla="*/ 471108 w 6453112"/>
                  <a:gd name="connsiteY21" fmla="*/ 507406 h 1520397"/>
                  <a:gd name="connsiteX22" fmla="*/ 508931 w 6453112"/>
                  <a:gd name="connsiteY22" fmla="*/ 550478 h 1520397"/>
                  <a:gd name="connsiteX23" fmla="*/ 548966 w 6453112"/>
                  <a:gd name="connsiteY23" fmla="*/ 703930 h 1520397"/>
                  <a:gd name="connsiteX24" fmla="*/ 676225 w 6453112"/>
                  <a:gd name="connsiteY24" fmla="*/ 884912 h 1520397"/>
                  <a:gd name="connsiteX25" fmla="*/ 944432 w 6453112"/>
                  <a:gd name="connsiteY25" fmla="*/ 942187 h 1520397"/>
                  <a:gd name="connsiteX26" fmla="*/ 1097009 w 6453112"/>
                  <a:gd name="connsiteY26" fmla="*/ 891550 h 1520397"/>
                  <a:gd name="connsiteX27" fmla="*/ 1225709 w 6453112"/>
                  <a:gd name="connsiteY27" fmla="*/ 765269 h 1520397"/>
                  <a:gd name="connsiteX28" fmla="*/ 1258746 w 6453112"/>
                  <a:gd name="connsiteY28" fmla="*/ 649948 h 1520397"/>
                  <a:gd name="connsiteX29" fmla="*/ 1494379 w 6453112"/>
                  <a:gd name="connsiteY29" fmla="*/ 575127 h 1520397"/>
                  <a:gd name="connsiteX30" fmla="*/ 1535495 w 6453112"/>
                  <a:gd name="connsiteY30" fmla="*/ 573737 h 1520397"/>
                  <a:gd name="connsiteX31" fmla="*/ 3036567 w 6453112"/>
                  <a:gd name="connsiteY31" fmla="*/ 881670 h 1520397"/>
                  <a:gd name="connsiteX32" fmla="*/ 3232112 w 6453112"/>
                  <a:gd name="connsiteY32" fmla="*/ 1014230 h 1520397"/>
                  <a:gd name="connsiteX33" fmla="*/ 3260003 w 6453112"/>
                  <a:gd name="connsiteY33" fmla="*/ 1056375 h 1520397"/>
                  <a:gd name="connsiteX34" fmla="*/ 3313624 w 6453112"/>
                  <a:gd name="connsiteY34" fmla="*/ 1101145 h 1520397"/>
                  <a:gd name="connsiteX35" fmla="*/ 3326952 w 6453112"/>
                  <a:gd name="connsiteY35" fmla="*/ 1124199 h 1520397"/>
                  <a:gd name="connsiteX36" fmla="*/ 3365495 w 6453112"/>
                  <a:gd name="connsiteY36" fmla="*/ 1265403 h 1520397"/>
                  <a:gd name="connsiteX37" fmla="*/ 3578486 w 6453112"/>
                  <a:gd name="connsiteY37" fmla="*/ 1499801 h 1520397"/>
                  <a:gd name="connsiteX38" fmla="*/ 3883228 w 6453112"/>
                  <a:gd name="connsiteY38" fmla="*/ 1469389 h 1520397"/>
                  <a:gd name="connsiteX39" fmla="*/ 3981670 w 6453112"/>
                  <a:gd name="connsiteY39" fmla="*/ 1418547 h 1520397"/>
                  <a:gd name="connsiteX40" fmla="*/ 4067711 w 6453112"/>
                  <a:gd name="connsiteY40" fmla="*/ 1260257 h 1520397"/>
                  <a:gd name="connsiteX41" fmla="*/ 4067711 w 6453112"/>
                  <a:gd name="connsiteY41" fmla="*/ 1260257 h 1520397"/>
                  <a:gd name="connsiteX42" fmla="*/ 4120508 w 6453112"/>
                  <a:gd name="connsiteY42" fmla="*/ 1269880 h 1520397"/>
                  <a:gd name="connsiteX43" fmla="*/ 4664537 w 6453112"/>
                  <a:gd name="connsiteY43" fmla="*/ 1384223 h 1520397"/>
                  <a:gd name="connsiteX44" fmla="*/ 4815674 w 6453112"/>
                  <a:gd name="connsiteY44" fmla="*/ 1364360 h 1520397"/>
                  <a:gd name="connsiteX45" fmla="*/ 6369697 w 6453112"/>
                  <a:gd name="connsiteY45" fmla="*/ 606105 h 1520397"/>
                  <a:gd name="connsiteX46" fmla="*/ 6451106 w 6453112"/>
                  <a:gd name="connsiteY46" fmla="*/ 477251 h 1520397"/>
                  <a:gd name="connsiteX47" fmla="*/ 6453113 w 6453112"/>
                  <a:gd name="connsiteY47" fmla="*/ 126400 h 1520397"/>
                  <a:gd name="connsiteX48" fmla="*/ 613342 w 6453112"/>
                  <a:gd name="connsiteY48" fmla="*/ 726726 h 1520397"/>
                  <a:gd name="connsiteX49" fmla="*/ 614474 w 6453112"/>
                  <a:gd name="connsiteY49" fmla="*/ 723433 h 1520397"/>
                  <a:gd name="connsiteX50" fmla="*/ 616635 w 6453112"/>
                  <a:gd name="connsiteY50" fmla="*/ 727910 h 1520397"/>
                  <a:gd name="connsiteX51" fmla="*/ 616635 w 6453112"/>
                  <a:gd name="connsiteY51" fmla="*/ 727910 h 1520397"/>
                  <a:gd name="connsiteX52" fmla="*/ 613342 w 6453112"/>
                  <a:gd name="connsiteY52" fmla="*/ 726726 h 1520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6453112" h="1520397">
                    <a:moveTo>
                      <a:pt x="6453113" y="126400"/>
                    </a:moveTo>
                    <a:cubicBezTo>
                      <a:pt x="6442718" y="129231"/>
                      <a:pt x="6432374" y="132009"/>
                      <a:pt x="6421979" y="134840"/>
                    </a:cubicBezTo>
                    <a:cubicBezTo>
                      <a:pt x="6405770" y="130157"/>
                      <a:pt x="6391413" y="135663"/>
                      <a:pt x="6377004" y="142353"/>
                    </a:cubicBezTo>
                    <a:cubicBezTo>
                      <a:pt x="6249796" y="201480"/>
                      <a:pt x="6120427" y="255821"/>
                      <a:pt x="5992036" y="312272"/>
                    </a:cubicBezTo>
                    <a:cubicBezTo>
                      <a:pt x="5799423" y="397025"/>
                      <a:pt x="5606657" y="481368"/>
                      <a:pt x="5413426" y="564680"/>
                    </a:cubicBezTo>
                    <a:cubicBezTo>
                      <a:pt x="5195187" y="658851"/>
                      <a:pt x="4977977" y="755389"/>
                      <a:pt x="4759994" y="850280"/>
                    </a:cubicBezTo>
                    <a:cubicBezTo>
                      <a:pt x="4739411" y="859543"/>
                      <a:pt x="3807635" y="674752"/>
                      <a:pt x="3752470" y="663431"/>
                    </a:cubicBezTo>
                    <a:cubicBezTo>
                      <a:pt x="3284961" y="567459"/>
                      <a:pt x="2817555" y="471230"/>
                      <a:pt x="2350098" y="375052"/>
                    </a:cubicBezTo>
                    <a:cubicBezTo>
                      <a:pt x="1958492" y="294518"/>
                      <a:pt x="1566885" y="213881"/>
                      <a:pt x="1175176" y="133708"/>
                    </a:cubicBezTo>
                    <a:cubicBezTo>
                      <a:pt x="1149549" y="128459"/>
                      <a:pt x="1136067" y="119916"/>
                      <a:pt x="1137405" y="88989"/>
                    </a:cubicBezTo>
                    <a:cubicBezTo>
                      <a:pt x="1138434" y="65935"/>
                      <a:pt x="1153254" y="36861"/>
                      <a:pt x="1124643" y="17924"/>
                    </a:cubicBezTo>
                    <a:cubicBezTo>
                      <a:pt x="1055327" y="-2248"/>
                      <a:pt x="983901" y="-2094"/>
                      <a:pt x="913402" y="2589"/>
                    </a:cubicBezTo>
                    <a:cubicBezTo>
                      <a:pt x="809557" y="9484"/>
                      <a:pt x="680085" y="42058"/>
                      <a:pt x="599088" y="142816"/>
                    </a:cubicBezTo>
                    <a:cubicBezTo>
                      <a:pt x="593427" y="149814"/>
                      <a:pt x="585708" y="155012"/>
                      <a:pt x="579893" y="161804"/>
                    </a:cubicBezTo>
                    <a:cubicBezTo>
                      <a:pt x="554009" y="192011"/>
                      <a:pt x="526067" y="198392"/>
                      <a:pt x="485208" y="187225"/>
                    </a:cubicBezTo>
                    <a:cubicBezTo>
                      <a:pt x="334226" y="145903"/>
                      <a:pt x="181700" y="110191"/>
                      <a:pt x="30101" y="71081"/>
                    </a:cubicBezTo>
                    <a:cubicBezTo>
                      <a:pt x="5452" y="64700"/>
                      <a:pt x="-621" y="69435"/>
                      <a:pt x="48" y="94753"/>
                    </a:cubicBezTo>
                    <a:cubicBezTo>
                      <a:pt x="1747" y="158408"/>
                      <a:pt x="409" y="222166"/>
                      <a:pt x="923" y="285873"/>
                    </a:cubicBezTo>
                    <a:cubicBezTo>
                      <a:pt x="1386" y="342736"/>
                      <a:pt x="23205" y="370267"/>
                      <a:pt x="79862" y="384984"/>
                    </a:cubicBezTo>
                    <a:cubicBezTo>
                      <a:pt x="176503" y="410096"/>
                      <a:pt x="273298" y="434591"/>
                      <a:pt x="369990" y="459446"/>
                    </a:cubicBezTo>
                    <a:cubicBezTo>
                      <a:pt x="378738" y="461710"/>
                      <a:pt x="394073" y="463151"/>
                      <a:pt x="394897" y="467319"/>
                    </a:cubicBezTo>
                    <a:cubicBezTo>
                      <a:pt x="404211" y="512140"/>
                      <a:pt x="443835" y="500562"/>
                      <a:pt x="471108" y="507406"/>
                    </a:cubicBezTo>
                    <a:cubicBezTo>
                      <a:pt x="496683" y="513838"/>
                      <a:pt x="506924" y="524388"/>
                      <a:pt x="508931" y="550478"/>
                    </a:cubicBezTo>
                    <a:cubicBezTo>
                      <a:pt x="513048" y="603738"/>
                      <a:pt x="525501" y="655403"/>
                      <a:pt x="548966" y="703930"/>
                    </a:cubicBezTo>
                    <a:cubicBezTo>
                      <a:pt x="571969" y="777928"/>
                      <a:pt x="617613" y="836438"/>
                      <a:pt x="676225" y="884912"/>
                    </a:cubicBezTo>
                    <a:cubicBezTo>
                      <a:pt x="755267" y="950266"/>
                      <a:pt x="844138" y="973165"/>
                      <a:pt x="944432" y="942187"/>
                    </a:cubicBezTo>
                    <a:cubicBezTo>
                      <a:pt x="995634" y="926389"/>
                      <a:pt x="1046939" y="913060"/>
                      <a:pt x="1097009" y="891550"/>
                    </a:cubicBezTo>
                    <a:cubicBezTo>
                      <a:pt x="1159121" y="864895"/>
                      <a:pt x="1199156" y="823984"/>
                      <a:pt x="1225709" y="765269"/>
                    </a:cubicBezTo>
                    <a:cubicBezTo>
                      <a:pt x="1242331" y="728476"/>
                      <a:pt x="1252005" y="689624"/>
                      <a:pt x="1258746" y="649948"/>
                    </a:cubicBezTo>
                    <a:cubicBezTo>
                      <a:pt x="1339640" y="632658"/>
                      <a:pt x="1428820" y="641869"/>
                      <a:pt x="1494379" y="575127"/>
                    </a:cubicBezTo>
                    <a:cubicBezTo>
                      <a:pt x="1505649" y="563651"/>
                      <a:pt x="1521755" y="570907"/>
                      <a:pt x="1535495" y="573737"/>
                    </a:cubicBezTo>
                    <a:cubicBezTo>
                      <a:pt x="2035732" y="676913"/>
                      <a:pt x="2535558" y="782302"/>
                      <a:pt x="3036567" y="881670"/>
                    </a:cubicBezTo>
                    <a:cubicBezTo>
                      <a:pt x="3125488" y="899321"/>
                      <a:pt x="3194701" y="928190"/>
                      <a:pt x="3232112" y="1014230"/>
                    </a:cubicBezTo>
                    <a:cubicBezTo>
                      <a:pt x="3238699" y="1029410"/>
                      <a:pt x="3250792" y="1042224"/>
                      <a:pt x="3260003" y="1056375"/>
                    </a:cubicBezTo>
                    <a:cubicBezTo>
                      <a:pt x="3273280" y="1076856"/>
                      <a:pt x="3283881" y="1100270"/>
                      <a:pt x="3313624" y="1101145"/>
                    </a:cubicBezTo>
                    <a:cubicBezTo>
                      <a:pt x="3329937" y="1101608"/>
                      <a:pt x="3325100" y="1114885"/>
                      <a:pt x="3326952" y="1124199"/>
                    </a:cubicBezTo>
                    <a:cubicBezTo>
                      <a:pt x="3336524" y="1172159"/>
                      <a:pt x="3341773" y="1221303"/>
                      <a:pt x="3365495" y="1265403"/>
                    </a:cubicBezTo>
                    <a:cubicBezTo>
                      <a:pt x="3405068" y="1372079"/>
                      <a:pt x="3473046" y="1452818"/>
                      <a:pt x="3578486" y="1499801"/>
                    </a:cubicBezTo>
                    <a:cubicBezTo>
                      <a:pt x="3685676" y="1547555"/>
                      <a:pt x="3785301" y="1501602"/>
                      <a:pt x="3883228" y="1469389"/>
                    </a:cubicBezTo>
                    <a:cubicBezTo>
                      <a:pt x="3915597" y="1458736"/>
                      <a:pt x="3953574" y="1446026"/>
                      <a:pt x="3981670" y="1418547"/>
                    </a:cubicBezTo>
                    <a:cubicBezTo>
                      <a:pt x="4027058" y="1374240"/>
                      <a:pt x="4052170" y="1320156"/>
                      <a:pt x="4067711" y="1260257"/>
                    </a:cubicBezTo>
                    <a:lnTo>
                      <a:pt x="4067711" y="1260257"/>
                    </a:lnTo>
                    <a:cubicBezTo>
                      <a:pt x="4083818" y="1270961"/>
                      <a:pt x="4102909" y="1266124"/>
                      <a:pt x="4120508" y="1269880"/>
                    </a:cubicBezTo>
                    <a:cubicBezTo>
                      <a:pt x="4301697" y="1308732"/>
                      <a:pt x="4483297" y="1345628"/>
                      <a:pt x="4664537" y="1384223"/>
                    </a:cubicBezTo>
                    <a:cubicBezTo>
                      <a:pt x="4717849" y="1395544"/>
                      <a:pt x="4767816" y="1387722"/>
                      <a:pt x="4815674" y="1364360"/>
                    </a:cubicBezTo>
                    <a:cubicBezTo>
                      <a:pt x="5333716" y="1111643"/>
                      <a:pt x="5851449" y="858359"/>
                      <a:pt x="6369697" y="606105"/>
                    </a:cubicBezTo>
                    <a:cubicBezTo>
                      <a:pt x="6424965" y="579192"/>
                      <a:pt x="6451415" y="538848"/>
                      <a:pt x="6451106" y="477251"/>
                    </a:cubicBezTo>
                    <a:cubicBezTo>
                      <a:pt x="6450488" y="360232"/>
                      <a:pt x="6452289" y="243316"/>
                      <a:pt x="6453113" y="126400"/>
                    </a:cubicBezTo>
                    <a:close/>
                    <a:moveTo>
                      <a:pt x="613342" y="726726"/>
                    </a:moveTo>
                    <a:cubicBezTo>
                      <a:pt x="613805" y="725594"/>
                      <a:pt x="614165" y="724513"/>
                      <a:pt x="614474" y="723433"/>
                    </a:cubicBezTo>
                    <a:cubicBezTo>
                      <a:pt x="615194" y="724925"/>
                      <a:pt x="615915" y="726417"/>
                      <a:pt x="616635" y="727910"/>
                    </a:cubicBezTo>
                    <a:lnTo>
                      <a:pt x="616635" y="727910"/>
                    </a:lnTo>
                    <a:cubicBezTo>
                      <a:pt x="615555" y="727446"/>
                      <a:pt x="614423" y="727086"/>
                      <a:pt x="613342" y="726726"/>
                    </a:cubicBezTo>
                    <a:close/>
                  </a:path>
                </a:pathLst>
              </a:custGeom>
              <a:solidFill>
                <a:srgbClr val="2024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ACD302A-394C-47B6-A1DF-A91740FBE579}"/>
                  </a:ext>
                </a:extLst>
              </p:cNvPr>
              <p:cNvSpPr/>
              <p:nvPr/>
            </p:nvSpPr>
            <p:spPr>
              <a:xfrm>
                <a:off x="5281099" y="697789"/>
                <a:ext cx="5288183" cy="966129"/>
              </a:xfrm>
              <a:custGeom>
                <a:avLst/>
                <a:gdLst>
                  <a:gd name="connsiteX0" fmla="*/ 3602778 w 5288183"/>
                  <a:gd name="connsiteY0" fmla="*/ 961128 h 966129"/>
                  <a:gd name="connsiteX1" fmla="*/ 3282186 w 5288183"/>
                  <a:gd name="connsiteY1" fmla="*/ 906323 h 966129"/>
                  <a:gd name="connsiteX2" fmla="*/ 2873134 w 5288183"/>
                  <a:gd name="connsiteY2" fmla="*/ 839169 h 966129"/>
                  <a:gd name="connsiteX3" fmla="*/ 2318093 w 5288183"/>
                  <a:gd name="connsiteY3" fmla="*/ 749938 h 966129"/>
                  <a:gd name="connsiteX4" fmla="*/ 1882026 w 5288183"/>
                  <a:gd name="connsiteY4" fmla="*/ 677586 h 966129"/>
                  <a:gd name="connsiteX5" fmla="*/ 1334961 w 5288183"/>
                  <a:gd name="connsiteY5" fmla="*/ 586812 h 966129"/>
                  <a:gd name="connsiteX6" fmla="*/ 692335 w 5288183"/>
                  <a:gd name="connsiteY6" fmla="*/ 480497 h 966129"/>
                  <a:gd name="connsiteX7" fmla="*/ 111049 w 5288183"/>
                  <a:gd name="connsiteY7" fmla="*/ 383650 h 966129"/>
                  <a:gd name="connsiteX8" fmla="*/ 0 w 5288183"/>
                  <a:gd name="connsiteY8" fmla="*/ 366617 h 966129"/>
                  <a:gd name="connsiteX9" fmla="*/ 307933 w 5288183"/>
                  <a:gd name="connsiteY9" fmla="*/ 290200 h 966129"/>
                  <a:gd name="connsiteX10" fmla="*/ 1529426 w 5288183"/>
                  <a:gd name="connsiteY10" fmla="*/ 4137 h 966129"/>
                  <a:gd name="connsiteX11" fmla="*/ 1587472 w 5288183"/>
                  <a:gd name="connsiteY11" fmla="*/ 1255 h 966129"/>
                  <a:gd name="connsiteX12" fmla="*/ 2092906 w 5288183"/>
                  <a:gd name="connsiteY12" fmla="*/ 60433 h 966129"/>
                  <a:gd name="connsiteX13" fmla="*/ 2467428 w 5288183"/>
                  <a:gd name="connsiteY13" fmla="*/ 102064 h 966129"/>
                  <a:gd name="connsiteX14" fmla="*/ 2914662 w 5288183"/>
                  <a:gd name="connsiteY14" fmla="*/ 154964 h 966129"/>
                  <a:gd name="connsiteX15" fmla="*/ 3288772 w 5288183"/>
                  <a:gd name="connsiteY15" fmla="*/ 196183 h 966129"/>
                  <a:gd name="connsiteX16" fmla="*/ 3732044 w 5288183"/>
                  <a:gd name="connsiteY16" fmla="*/ 248415 h 966129"/>
                  <a:gd name="connsiteX17" fmla="*/ 4044557 w 5288183"/>
                  <a:gd name="connsiteY17" fmla="*/ 282429 h 966129"/>
                  <a:gd name="connsiteX18" fmla="*/ 4410485 w 5288183"/>
                  <a:gd name="connsiteY18" fmla="*/ 324626 h 966129"/>
                  <a:gd name="connsiteX19" fmla="*/ 4718676 w 5288183"/>
                  <a:gd name="connsiteY19" fmla="*/ 360236 h 966129"/>
                  <a:gd name="connsiteX20" fmla="*/ 5088154 w 5288183"/>
                  <a:gd name="connsiteY20" fmla="*/ 404028 h 966129"/>
                  <a:gd name="connsiteX21" fmla="*/ 5257559 w 5288183"/>
                  <a:gd name="connsiteY21" fmla="*/ 422759 h 966129"/>
                  <a:gd name="connsiteX22" fmla="*/ 5287148 w 5288183"/>
                  <a:gd name="connsiteY22" fmla="*/ 430993 h 966129"/>
                  <a:gd name="connsiteX23" fmla="*/ 5284987 w 5288183"/>
                  <a:gd name="connsiteY23" fmla="*/ 442056 h 966129"/>
                  <a:gd name="connsiteX24" fmla="*/ 5145789 w 5288183"/>
                  <a:gd name="connsiteY24" fmla="*/ 488473 h 966129"/>
                  <a:gd name="connsiteX25" fmla="*/ 4979678 w 5288183"/>
                  <a:gd name="connsiteY25" fmla="*/ 541064 h 966129"/>
                  <a:gd name="connsiteX26" fmla="*/ 4956572 w 5288183"/>
                  <a:gd name="connsiteY26" fmla="*/ 547651 h 966129"/>
                  <a:gd name="connsiteX27" fmla="*/ 4433899 w 5288183"/>
                  <a:gd name="connsiteY27" fmla="*/ 711498 h 966129"/>
                  <a:gd name="connsiteX28" fmla="*/ 4410949 w 5288183"/>
                  <a:gd name="connsiteY28" fmla="*/ 719114 h 966129"/>
                  <a:gd name="connsiteX29" fmla="*/ 3911431 w 5288183"/>
                  <a:gd name="connsiteY29" fmla="*/ 875293 h 966129"/>
                  <a:gd name="connsiteX30" fmla="*/ 3888429 w 5288183"/>
                  <a:gd name="connsiteY30" fmla="*/ 882909 h 966129"/>
                  <a:gd name="connsiteX31" fmla="*/ 3643482 w 5288183"/>
                  <a:gd name="connsiteY31" fmla="*/ 959224 h 966129"/>
                  <a:gd name="connsiteX32" fmla="*/ 3602778 w 5288183"/>
                  <a:gd name="connsiteY32" fmla="*/ 961128 h 96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288183" h="966129">
                    <a:moveTo>
                      <a:pt x="3602778" y="961128"/>
                    </a:moveTo>
                    <a:cubicBezTo>
                      <a:pt x="3495896" y="942808"/>
                      <a:pt x="3389118" y="924180"/>
                      <a:pt x="3282186" y="906323"/>
                    </a:cubicBezTo>
                    <a:cubicBezTo>
                      <a:pt x="3145869" y="883578"/>
                      <a:pt x="3009553" y="861245"/>
                      <a:pt x="2873134" y="839169"/>
                    </a:cubicBezTo>
                    <a:cubicBezTo>
                      <a:pt x="2688138" y="809219"/>
                      <a:pt x="2503038" y="780042"/>
                      <a:pt x="2318093" y="749938"/>
                    </a:cubicBezTo>
                    <a:cubicBezTo>
                      <a:pt x="2172669" y="726267"/>
                      <a:pt x="2027399" y="701721"/>
                      <a:pt x="1882026" y="677586"/>
                    </a:cubicBezTo>
                    <a:cubicBezTo>
                      <a:pt x="1699705" y="647328"/>
                      <a:pt x="1517333" y="617018"/>
                      <a:pt x="1334961" y="586812"/>
                    </a:cubicBezTo>
                    <a:cubicBezTo>
                      <a:pt x="1120786" y="551356"/>
                      <a:pt x="906509" y="516055"/>
                      <a:pt x="692335" y="480497"/>
                    </a:cubicBezTo>
                    <a:cubicBezTo>
                      <a:pt x="498539" y="448334"/>
                      <a:pt x="304846" y="415812"/>
                      <a:pt x="111049" y="383650"/>
                    </a:cubicBezTo>
                    <a:cubicBezTo>
                      <a:pt x="74102" y="377526"/>
                      <a:pt x="36999" y="372277"/>
                      <a:pt x="0" y="366617"/>
                    </a:cubicBezTo>
                    <a:cubicBezTo>
                      <a:pt x="100449" y="332345"/>
                      <a:pt x="205014" y="314488"/>
                      <a:pt x="307933" y="290200"/>
                    </a:cubicBezTo>
                    <a:cubicBezTo>
                      <a:pt x="714926" y="194176"/>
                      <a:pt x="1122279" y="99542"/>
                      <a:pt x="1529426" y="4137"/>
                    </a:cubicBezTo>
                    <a:cubicBezTo>
                      <a:pt x="1548826" y="-392"/>
                      <a:pt x="1568226" y="-958"/>
                      <a:pt x="1587472" y="1255"/>
                    </a:cubicBezTo>
                    <a:cubicBezTo>
                      <a:pt x="1756002" y="20707"/>
                      <a:pt x="1924377" y="41033"/>
                      <a:pt x="2092906" y="60433"/>
                    </a:cubicBezTo>
                    <a:cubicBezTo>
                      <a:pt x="2217696" y="74790"/>
                      <a:pt x="2342639" y="87655"/>
                      <a:pt x="2467428" y="102064"/>
                    </a:cubicBezTo>
                    <a:cubicBezTo>
                      <a:pt x="2616558" y="119251"/>
                      <a:pt x="2765533" y="137828"/>
                      <a:pt x="2914662" y="154964"/>
                    </a:cubicBezTo>
                    <a:cubicBezTo>
                      <a:pt x="3039297" y="169270"/>
                      <a:pt x="3164138" y="181929"/>
                      <a:pt x="3288772" y="196183"/>
                    </a:cubicBezTo>
                    <a:cubicBezTo>
                      <a:pt x="3436564" y="213113"/>
                      <a:pt x="3584201" y="231433"/>
                      <a:pt x="3732044" y="248415"/>
                    </a:cubicBezTo>
                    <a:cubicBezTo>
                      <a:pt x="3836146" y="260353"/>
                      <a:pt x="3940403" y="270697"/>
                      <a:pt x="4044557" y="282429"/>
                    </a:cubicBezTo>
                    <a:cubicBezTo>
                      <a:pt x="4166567" y="296117"/>
                      <a:pt x="4288526" y="310526"/>
                      <a:pt x="4410485" y="324626"/>
                    </a:cubicBezTo>
                    <a:cubicBezTo>
                      <a:pt x="4513198" y="336513"/>
                      <a:pt x="4615963" y="348194"/>
                      <a:pt x="4718676" y="360236"/>
                    </a:cubicBezTo>
                    <a:cubicBezTo>
                      <a:pt x="4841870" y="374696"/>
                      <a:pt x="4964960" y="389568"/>
                      <a:pt x="5088154" y="404028"/>
                    </a:cubicBezTo>
                    <a:cubicBezTo>
                      <a:pt x="5144554" y="410666"/>
                      <a:pt x="5201056" y="416841"/>
                      <a:pt x="5257559" y="422759"/>
                    </a:cubicBezTo>
                    <a:cubicBezTo>
                      <a:pt x="5268056" y="423840"/>
                      <a:pt x="5278194" y="425023"/>
                      <a:pt x="5287148" y="430993"/>
                    </a:cubicBezTo>
                    <a:cubicBezTo>
                      <a:pt x="5289052" y="435212"/>
                      <a:pt x="5288332" y="438866"/>
                      <a:pt x="5284987" y="442056"/>
                    </a:cubicBezTo>
                    <a:cubicBezTo>
                      <a:pt x="5241092" y="464904"/>
                      <a:pt x="5192154" y="472778"/>
                      <a:pt x="5145789" y="488473"/>
                    </a:cubicBezTo>
                    <a:cubicBezTo>
                      <a:pt x="5090830" y="507050"/>
                      <a:pt x="5035254" y="524134"/>
                      <a:pt x="4979678" y="541064"/>
                    </a:cubicBezTo>
                    <a:cubicBezTo>
                      <a:pt x="4971805" y="542557"/>
                      <a:pt x="4964086" y="544872"/>
                      <a:pt x="4956572" y="547651"/>
                    </a:cubicBezTo>
                    <a:cubicBezTo>
                      <a:pt x="4782588" y="603022"/>
                      <a:pt x="4608449" y="657929"/>
                      <a:pt x="4433899" y="711498"/>
                    </a:cubicBezTo>
                    <a:cubicBezTo>
                      <a:pt x="4426180" y="713762"/>
                      <a:pt x="4418513" y="716284"/>
                      <a:pt x="4410949" y="719114"/>
                    </a:cubicBezTo>
                    <a:cubicBezTo>
                      <a:pt x="4244323" y="770831"/>
                      <a:pt x="4078520" y="825069"/>
                      <a:pt x="3911431" y="875293"/>
                    </a:cubicBezTo>
                    <a:cubicBezTo>
                      <a:pt x="3903712" y="877557"/>
                      <a:pt x="3895994" y="880079"/>
                      <a:pt x="3888429" y="882909"/>
                    </a:cubicBezTo>
                    <a:cubicBezTo>
                      <a:pt x="3806866" y="908588"/>
                      <a:pt x="3725303" y="934317"/>
                      <a:pt x="3643482" y="959224"/>
                    </a:cubicBezTo>
                    <a:cubicBezTo>
                      <a:pt x="3630308" y="963289"/>
                      <a:pt x="3616826" y="971420"/>
                      <a:pt x="3602778" y="961128"/>
                    </a:cubicBezTo>
                    <a:close/>
                  </a:path>
                </a:pathLst>
              </a:custGeom>
              <a:solidFill>
                <a:srgbClr val="A3A4A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7D63EE4-33C8-41A5-92EC-81AABDEB6274}"/>
                  </a:ext>
                </a:extLst>
              </p:cNvPr>
              <p:cNvSpPr/>
              <p:nvPr/>
            </p:nvSpPr>
            <p:spPr>
              <a:xfrm>
                <a:off x="4617170" y="1252799"/>
                <a:ext cx="647050" cy="303790"/>
              </a:xfrm>
              <a:custGeom>
                <a:avLst/>
                <a:gdLst>
                  <a:gd name="connsiteX0" fmla="*/ 646999 w 647050"/>
                  <a:gd name="connsiteY0" fmla="*/ 0 h 303790"/>
                  <a:gd name="connsiteX1" fmla="*/ 647051 w 647050"/>
                  <a:gd name="connsiteY1" fmla="*/ 282770 h 303790"/>
                  <a:gd name="connsiteX2" fmla="*/ 622556 w 647050"/>
                  <a:gd name="connsiteY2" fmla="*/ 303045 h 303790"/>
                  <a:gd name="connsiteX3" fmla="*/ 226936 w 647050"/>
                  <a:gd name="connsiteY3" fmla="*/ 230898 h 303790"/>
                  <a:gd name="connsiteX4" fmla="*/ 28972 w 647050"/>
                  <a:gd name="connsiteY4" fmla="*/ 195803 h 303790"/>
                  <a:gd name="connsiteX5" fmla="*/ 0 w 647050"/>
                  <a:gd name="connsiteY5" fmla="*/ 180365 h 303790"/>
                  <a:gd name="connsiteX6" fmla="*/ 345344 w 647050"/>
                  <a:gd name="connsiteY6" fmla="*/ 81718 h 303790"/>
                  <a:gd name="connsiteX7" fmla="*/ 646999 w 647050"/>
                  <a:gd name="connsiteY7" fmla="*/ 0 h 303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050" h="303790">
                    <a:moveTo>
                      <a:pt x="646999" y="0"/>
                    </a:moveTo>
                    <a:cubicBezTo>
                      <a:pt x="646999" y="94274"/>
                      <a:pt x="646897" y="188496"/>
                      <a:pt x="647051" y="282770"/>
                    </a:cubicBezTo>
                    <a:cubicBezTo>
                      <a:pt x="647051" y="299957"/>
                      <a:pt x="639126" y="306081"/>
                      <a:pt x="622556" y="303045"/>
                    </a:cubicBezTo>
                    <a:cubicBezTo>
                      <a:pt x="490717" y="278910"/>
                      <a:pt x="358827" y="254827"/>
                      <a:pt x="226936" y="230898"/>
                    </a:cubicBezTo>
                    <a:cubicBezTo>
                      <a:pt x="161017" y="218908"/>
                      <a:pt x="95097" y="206867"/>
                      <a:pt x="28972" y="195803"/>
                    </a:cubicBezTo>
                    <a:cubicBezTo>
                      <a:pt x="16879" y="193796"/>
                      <a:pt x="5763" y="192870"/>
                      <a:pt x="0" y="180365"/>
                    </a:cubicBezTo>
                    <a:cubicBezTo>
                      <a:pt x="115063" y="147380"/>
                      <a:pt x="229818" y="113056"/>
                      <a:pt x="345344" y="81718"/>
                    </a:cubicBezTo>
                    <a:cubicBezTo>
                      <a:pt x="445896" y="54496"/>
                      <a:pt x="544492" y="20069"/>
                      <a:pt x="646999" y="0"/>
                    </a:cubicBezTo>
                    <a:close/>
                  </a:path>
                </a:pathLst>
              </a:custGeom>
              <a:solidFill>
                <a:srgbClr val="E0E0C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C8FCD2-0E86-4A4C-9D3B-9E0B89302C52}"/>
                  </a:ext>
                </a:extLst>
              </p:cNvPr>
              <p:cNvSpPr/>
              <p:nvPr/>
            </p:nvSpPr>
            <p:spPr>
              <a:xfrm>
                <a:off x="4179623" y="1795586"/>
                <a:ext cx="214357" cy="438133"/>
              </a:xfrm>
              <a:custGeom>
                <a:avLst/>
                <a:gdLst>
                  <a:gd name="connsiteX0" fmla="*/ 209530 w 214357"/>
                  <a:gd name="connsiteY0" fmla="*/ 86613 h 438133"/>
                  <a:gd name="connsiteX1" fmla="*/ 120917 w 214357"/>
                  <a:gd name="connsiteY1" fmla="*/ 830 h 438133"/>
                  <a:gd name="connsiteX2" fmla="*/ 11308 w 214357"/>
                  <a:gd name="connsiteY2" fmla="*/ 64074 h 438133"/>
                  <a:gd name="connsiteX3" fmla="*/ 1634 w 214357"/>
                  <a:gd name="connsiteY3" fmla="*/ 159583 h 438133"/>
                  <a:gd name="connsiteX4" fmla="*/ 2354 w 214357"/>
                  <a:gd name="connsiteY4" fmla="*/ 326466 h 438133"/>
                  <a:gd name="connsiteX5" fmla="*/ 80161 w 214357"/>
                  <a:gd name="connsiteY5" fmla="*/ 432472 h 438133"/>
                  <a:gd name="connsiteX6" fmla="*/ 192548 w 214357"/>
                  <a:gd name="connsiteY6" fmla="*/ 392900 h 438133"/>
                  <a:gd name="connsiteX7" fmla="*/ 192446 w 214357"/>
                  <a:gd name="connsiteY7" fmla="*/ 392951 h 438133"/>
                  <a:gd name="connsiteX8" fmla="*/ 193989 w 214357"/>
                  <a:gd name="connsiteY8" fmla="*/ 385232 h 438133"/>
                  <a:gd name="connsiteX9" fmla="*/ 193989 w 214357"/>
                  <a:gd name="connsiteY9" fmla="*/ 385232 h 438133"/>
                  <a:gd name="connsiteX10" fmla="*/ 193989 w 214357"/>
                  <a:gd name="connsiteY10" fmla="*/ 385232 h 438133"/>
                  <a:gd name="connsiteX11" fmla="*/ 210662 w 214357"/>
                  <a:gd name="connsiteY11" fmla="*/ 343138 h 438133"/>
                  <a:gd name="connsiteX12" fmla="*/ 209530 w 214357"/>
                  <a:gd name="connsiteY12" fmla="*/ 86613 h 43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4357" h="438133">
                    <a:moveTo>
                      <a:pt x="209530" y="86613"/>
                    </a:moveTo>
                    <a:cubicBezTo>
                      <a:pt x="205105" y="40917"/>
                      <a:pt x="163525" y="5873"/>
                      <a:pt x="120917" y="830"/>
                    </a:cubicBezTo>
                    <a:cubicBezTo>
                      <a:pt x="73060" y="-4830"/>
                      <a:pt x="32664" y="18687"/>
                      <a:pt x="11308" y="64074"/>
                    </a:cubicBezTo>
                    <a:cubicBezTo>
                      <a:pt x="-3152" y="94847"/>
                      <a:pt x="-373" y="127215"/>
                      <a:pt x="1634" y="159583"/>
                    </a:cubicBezTo>
                    <a:cubicBezTo>
                      <a:pt x="1634" y="215210"/>
                      <a:pt x="-939" y="271044"/>
                      <a:pt x="2354" y="326466"/>
                    </a:cubicBezTo>
                    <a:cubicBezTo>
                      <a:pt x="5339" y="376639"/>
                      <a:pt x="31532" y="415593"/>
                      <a:pt x="80161" y="432472"/>
                    </a:cubicBezTo>
                    <a:cubicBezTo>
                      <a:pt x="126063" y="448425"/>
                      <a:pt x="163165" y="429230"/>
                      <a:pt x="192548" y="392900"/>
                    </a:cubicBezTo>
                    <a:cubicBezTo>
                      <a:pt x="192548" y="392900"/>
                      <a:pt x="192446" y="392951"/>
                      <a:pt x="192446" y="392951"/>
                    </a:cubicBezTo>
                    <a:cubicBezTo>
                      <a:pt x="192960" y="390378"/>
                      <a:pt x="193475" y="387805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3989" y="385232"/>
                      <a:pt x="193989" y="385232"/>
                      <a:pt x="193989" y="385232"/>
                    </a:cubicBezTo>
                    <a:cubicBezTo>
                      <a:pt x="199804" y="371184"/>
                      <a:pt x="210148" y="357341"/>
                      <a:pt x="210662" y="343138"/>
                    </a:cubicBezTo>
                    <a:cubicBezTo>
                      <a:pt x="213595" y="257664"/>
                      <a:pt x="217764" y="171830"/>
                      <a:pt x="209530" y="86613"/>
                    </a:cubicBezTo>
                    <a:close/>
                  </a:path>
                </a:pathLst>
              </a:custGeom>
              <a:solidFill>
                <a:srgbClr val="534D49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E127C72-24DB-4F44-A667-B8D86A639321}"/>
                  </a:ext>
                </a:extLst>
              </p:cNvPr>
              <p:cNvSpPr/>
              <p:nvPr/>
            </p:nvSpPr>
            <p:spPr>
              <a:xfrm>
                <a:off x="4170809" y="2727955"/>
                <a:ext cx="97825" cy="350675"/>
              </a:xfrm>
              <a:custGeom>
                <a:avLst/>
                <a:gdLst>
                  <a:gd name="connsiteX0" fmla="*/ 97671 w 97825"/>
                  <a:gd name="connsiteY0" fmla="*/ 350676 h 350675"/>
                  <a:gd name="connsiteX1" fmla="*/ 15542 w 97825"/>
                  <a:gd name="connsiteY1" fmla="*/ 315992 h 350675"/>
                  <a:gd name="connsiteX2" fmla="*/ 53 w 97825"/>
                  <a:gd name="connsiteY2" fmla="*/ 292629 h 350675"/>
                  <a:gd name="connsiteX3" fmla="*/ 1 w 97825"/>
                  <a:gd name="connsiteY3" fmla="*/ 19791 h 350675"/>
                  <a:gd name="connsiteX4" fmla="*/ 22798 w 97825"/>
                  <a:gd name="connsiteY4" fmla="*/ 2810 h 350675"/>
                  <a:gd name="connsiteX5" fmla="*/ 81204 w 97825"/>
                  <a:gd name="connsiteY5" fmla="*/ 23754 h 350675"/>
                  <a:gd name="connsiteX6" fmla="*/ 97826 w 97825"/>
                  <a:gd name="connsiteY6" fmla="*/ 46705 h 350675"/>
                  <a:gd name="connsiteX7" fmla="*/ 97671 w 97825"/>
                  <a:gd name="connsiteY7" fmla="*/ 350676 h 35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825" h="350675">
                    <a:moveTo>
                      <a:pt x="97671" y="350676"/>
                    </a:moveTo>
                    <a:cubicBezTo>
                      <a:pt x="67516" y="337862"/>
                      <a:pt x="41684" y="326541"/>
                      <a:pt x="15542" y="315992"/>
                    </a:cubicBezTo>
                    <a:cubicBezTo>
                      <a:pt x="4530" y="311515"/>
                      <a:pt x="1" y="304877"/>
                      <a:pt x="53" y="292629"/>
                    </a:cubicBezTo>
                    <a:cubicBezTo>
                      <a:pt x="413" y="201701"/>
                      <a:pt x="465" y="110720"/>
                      <a:pt x="1" y="19791"/>
                    </a:cubicBezTo>
                    <a:cubicBezTo>
                      <a:pt x="-101" y="2038"/>
                      <a:pt x="5096" y="-4189"/>
                      <a:pt x="22798" y="2810"/>
                    </a:cubicBezTo>
                    <a:cubicBezTo>
                      <a:pt x="41992" y="10426"/>
                      <a:pt x="61650" y="17064"/>
                      <a:pt x="81204" y="23754"/>
                    </a:cubicBezTo>
                    <a:cubicBezTo>
                      <a:pt x="92423" y="27562"/>
                      <a:pt x="97826" y="34457"/>
                      <a:pt x="97826" y="46705"/>
                    </a:cubicBezTo>
                    <a:cubicBezTo>
                      <a:pt x="97620" y="146639"/>
                      <a:pt x="97671" y="246470"/>
                      <a:pt x="97671" y="350676"/>
                    </a:cubicBezTo>
                    <a:close/>
                  </a:path>
                </a:pathLst>
              </a:custGeom>
              <a:solidFill>
                <a:srgbClr val="F0902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7A3ED4F-A12D-4A58-B5CC-862DB77EB50C}"/>
                  </a:ext>
                </a:extLst>
              </p:cNvPr>
              <p:cNvSpPr/>
              <p:nvPr/>
            </p:nvSpPr>
            <p:spPr>
              <a:xfrm>
                <a:off x="4411160" y="1595622"/>
                <a:ext cx="736046" cy="774412"/>
              </a:xfrm>
              <a:custGeom>
                <a:avLst/>
                <a:gdLst>
                  <a:gd name="connsiteX0" fmla="*/ 681753 w 736046"/>
                  <a:gd name="connsiteY0" fmla="*/ 774413 h 774412"/>
                  <a:gd name="connsiteX1" fmla="*/ 626639 w 736046"/>
                  <a:gd name="connsiteY1" fmla="*/ 774361 h 774412"/>
                  <a:gd name="connsiteX2" fmla="*/ 70929 w 736046"/>
                  <a:gd name="connsiteY2" fmla="*/ 691254 h 774412"/>
                  <a:gd name="connsiteX3" fmla="*/ 14066 w 736046"/>
                  <a:gd name="connsiteY3" fmla="*/ 583241 h 774412"/>
                  <a:gd name="connsiteX4" fmla="*/ 191241 w 736046"/>
                  <a:gd name="connsiteY4" fmla="*/ 164670 h 774412"/>
                  <a:gd name="connsiteX5" fmla="*/ 255720 w 736046"/>
                  <a:gd name="connsiteY5" fmla="*/ 33757 h 774412"/>
                  <a:gd name="connsiteX6" fmla="*/ 254382 w 736046"/>
                  <a:gd name="connsiteY6" fmla="*/ 35044 h 774412"/>
                  <a:gd name="connsiteX7" fmla="*/ 348090 w 736046"/>
                  <a:gd name="connsiteY7" fmla="*/ 1389 h 774412"/>
                  <a:gd name="connsiteX8" fmla="*/ 658750 w 736046"/>
                  <a:gd name="connsiteY8" fmla="*/ 44204 h 774412"/>
                  <a:gd name="connsiteX9" fmla="*/ 710827 w 736046"/>
                  <a:gd name="connsiteY9" fmla="*/ 74101 h 774412"/>
                  <a:gd name="connsiteX10" fmla="*/ 709489 w 736046"/>
                  <a:gd name="connsiteY10" fmla="*/ 72763 h 774412"/>
                  <a:gd name="connsiteX11" fmla="*/ 736042 w 736046"/>
                  <a:gd name="connsiteY11" fmla="*/ 138632 h 774412"/>
                  <a:gd name="connsiteX12" fmla="*/ 724001 w 736046"/>
                  <a:gd name="connsiteY12" fmla="*/ 716367 h 774412"/>
                  <a:gd name="connsiteX13" fmla="*/ 681753 w 736046"/>
                  <a:gd name="connsiteY13" fmla="*/ 774413 h 77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6046" h="774412">
                    <a:moveTo>
                      <a:pt x="681753" y="774413"/>
                    </a:moveTo>
                    <a:cubicBezTo>
                      <a:pt x="663382" y="774413"/>
                      <a:pt x="645010" y="774361"/>
                      <a:pt x="626639" y="774361"/>
                    </a:cubicBezTo>
                    <a:cubicBezTo>
                      <a:pt x="572092" y="774722"/>
                      <a:pt x="202408" y="713022"/>
                      <a:pt x="70929" y="691254"/>
                    </a:cubicBezTo>
                    <a:cubicBezTo>
                      <a:pt x="-1063" y="679367"/>
                      <a:pt x="-14699" y="650601"/>
                      <a:pt x="14066" y="583241"/>
                    </a:cubicBezTo>
                    <a:cubicBezTo>
                      <a:pt x="73502" y="443889"/>
                      <a:pt x="132063" y="304177"/>
                      <a:pt x="191241" y="164670"/>
                    </a:cubicBezTo>
                    <a:cubicBezTo>
                      <a:pt x="210127" y="120106"/>
                      <a:pt x="220933" y="70757"/>
                      <a:pt x="255720" y="33757"/>
                    </a:cubicBezTo>
                    <a:lnTo>
                      <a:pt x="254382" y="35044"/>
                    </a:lnTo>
                    <a:cubicBezTo>
                      <a:pt x="278362" y="3551"/>
                      <a:pt x="311914" y="-3448"/>
                      <a:pt x="348090" y="1389"/>
                    </a:cubicBezTo>
                    <a:cubicBezTo>
                      <a:pt x="451677" y="15283"/>
                      <a:pt x="555111" y="30361"/>
                      <a:pt x="658750" y="44204"/>
                    </a:cubicBezTo>
                    <a:cubicBezTo>
                      <a:pt x="679643" y="46982"/>
                      <a:pt x="698683" y="55113"/>
                      <a:pt x="710827" y="74101"/>
                    </a:cubicBezTo>
                    <a:lnTo>
                      <a:pt x="709489" y="72763"/>
                    </a:lnTo>
                    <a:cubicBezTo>
                      <a:pt x="729661" y="90157"/>
                      <a:pt x="736248" y="112953"/>
                      <a:pt x="736042" y="138632"/>
                    </a:cubicBezTo>
                    <a:cubicBezTo>
                      <a:pt x="734498" y="331244"/>
                      <a:pt x="729970" y="523805"/>
                      <a:pt x="724001" y="716367"/>
                    </a:cubicBezTo>
                    <a:cubicBezTo>
                      <a:pt x="723074" y="744206"/>
                      <a:pt x="710107" y="765510"/>
                      <a:pt x="681753" y="774413"/>
                    </a:cubicBezTo>
                    <a:close/>
                  </a:path>
                </a:pathLst>
              </a:custGeom>
              <a:solidFill>
                <a:srgbClr val="131412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3F08D6F-E8D5-4EEA-ACEF-185BDC181BEE}"/>
                  </a:ext>
                </a:extLst>
              </p:cNvPr>
              <p:cNvSpPr/>
              <p:nvPr/>
            </p:nvSpPr>
            <p:spPr>
              <a:xfrm>
                <a:off x="4724125" y="2446447"/>
                <a:ext cx="291457" cy="170082"/>
              </a:xfrm>
              <a:custGeom>
                <a:avLst/>
                <a:gdLst>
                  <a:gd name="connsiteX0" fmla="*/ 90649 w 291457"/>
                  <a:gd name="connsiteY0" fmla="*/ 5 h 170082"/>
                  <a:gd name="connsiteX1" fmla="*/ 231390 w 291457"/>
                  <a:gd name="connsiteY1" fmla="*/ 26763 h 170082"/>
                  <a:gd name="connsiteX2" fmla="*/ 288459 w 291457"/>
                  <a:gd name="connsiteY2" fmla="*/ 128293 h 170082"/>
                  <a:gd name="connsiteX3" fmla="*/ 194442 w 291457"/>
                  <a:gd name="connsiteY3" fmla="*/ 167762 h 170082"/>
                  <a:gd name="connsiteX4" fmla="*/ 72278 w 291457"/>
                  <a:gd name="connsiteY4" fmla="*/ 148928 h 170082"/>
                  <a:gd name="connsiteX5" fmla="*/ 11504 w 291457"/>
                  <a:gd name="connsiteY5" fmla="*/ 104210 h 170082"/>
                  <a:gd name="connsiteX6" fmla="*/ 9343 w 291457"/>
                  <a:gd name="connsiteY6" fmla="*/ 33865 h 170082"/>
                  <a:gd name="connsiteX7" fmla="*/ 90649 w 291457"/>
                  <a:gd name="connsiteY7" fmla="*/ 5 h 17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1457" h="170082">
                    <a:moveTo>
                      <a:pt x="90649" y="5"/>
                    </a:moveTo>
                    <a:cubicBezTo>
                      <a:pt x="132742" y="7775"/>
                      <a:pt x="182812" y="14259"/>
                      <a:pt x="231390" y="26763"/>
                    </a:cubicBezTo>
                    <a:cubicBezTo>
                      <a:pt x="274462" y="37827"/>
                      <a:pt x="300655" y="89184"/>
                      <a:pt x="288459" y="128293"/>
                    </a:cubicBezTo>
                    <a:cubicBezTo>
                      <a:pt x="278218" y="161072"/>
                      <a:pt x="239675" y="176253"/>
                      <a:pt x="194442" y="167762"/>
                    </a:cubicBezTo>
                    <a:cubicBezTo>
                      <a:pt x="153944" y="160198"/>
                      <a:pt x="113033" y="155103"/>
                      <a:pt x="72278" y="148928"/>
                    </a:cubicBezTo>
                    <a:cubicBezTo>
                      <a:pt x="44232" y="144657"/>
                      <a:pt x="25707" y="126337"/>
                      <a:pt x="11504" y="104210"/>
                    </a:cubicBezTo>
                    <a:cubicBezTo>
                      <a:pt x="-2750" y="82031"/>
                      <a:pt x="-4088" y="56558"/>
                      <a:pt x="9343" y="33865"/>
                    </a:cubicBezTo>
                    <a:cubicBezTo>
                      <a:pt x="25449" y="6591"/>
                      <a:pt x="53186" y="-201"/>
                      <a:pt x="90649" y="5"/>
                    </a:cubicBezTo>
                    <a:close/>
                  </a:path>
                </a:pathLst>
              </a:custGeom>
              <a:solidFill>
                <a:srgbClr val="FCFBFB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4025166-A583-41D2-83CB-36112F234303}"/>
                  </a:ext>
                </a:extLst>
              </p:cNvPr>
              <p:cNvSpPr/>
              <p:nvPr/>
            </p:nvSpPr>
            <p:spPr>
              <a:xfrm>
                <a:off x="8960137" y="4120838"/>
                <a:ext cx="298265" cy="297023"/>
              </a:xfrm>
              <a:custGeom>
                <a:avLst/>
                <a:gdLst>
                  <a:gd name="connsiteX0" fmla="*/ 54 w 298265"/>
                  <a:gd name="connsiteY0" fmla="*/ 297024 h 297023"/>
                  <a:gd name="connsiteX1" fmla="*/ 2 w 298265"/>
                  <a:gd name="connsiteY1" fmla="*/ 162560 h 297023"/>
                  <a:gd name="connsiteX2" fmla="*/ 12352 w 298265"/>
                  <a:gd name="connsiteY2" fmla="*/ 136830 h 297023"/>
                  <a:gd name="connsiteX3" fmla="*/ 298004 w 298265"/>
                  <a:gd name="connsiteY3" fmla="*/ 0 h 297023"/>
                  <a:gd name="connsiteX4" fmla="*/ 298261 w 298265"/>
                  <a:gd name="connsiteY4" fmla="*/ 132353 h 297023"/>
                  <a:gd name="connsiteX5" fmla="*/ 281177 w 298265"/>
                  <a:gd name="connsiteY5" fmla="*/ 154893 h 297023"/>
                  <a:gd name="connsiteX6" fmla="*/ 54 w 298265"/>
                  <a:gd name="connsiteY6" fmla="*/ 297024 h 29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8265" h="297023">
                    <a:moveTo>
                      <a:pt x="54" y="297024"/>
                    </a:moveTo>
                    <a:cubicBezTo>
                      <a:pt x="54" y="247880"/>
                      <a:pt x="157" y="205220"/>
                      <a:pt x="2" y="162560"/>
                    </a:cubicBezTo>
                    <a:cubicBezTo>
                      <a:pt x="-49" y="151805"/>
                      <a:pt x="620" y="142440"/>
                      <a:pt x="12352" y="136830"/>
                    </a:cubicBezTo>
                    <a:cubicBezTo>
                      <a:pt x="106060" y="92164"/>
                      <a:pt x="199665" y="47188"/>
                      <a:pt x="298004" y="0"/>
                    </a:cubicBezTo>
                    <a:cubicBezTo>
                      <a:pt x="298004" y="47703"/>
                      <a:pt x="297592" y="90054"/>
                      <a:pt x="298261" y="132353"/>
                    </a:cubicBezTo>
                    <a:cubicBezTo>
                      <a:pt x="298467" y="145424"/>
                      <a:pt x="290800" y="150056"/>
                      <a:pt x="281177" y="154893"/>
                    </a:cubicBezTo>
                    <a:cubicBezTo>
                      <a:pt x="189579" y="201104"/>
                      <a:pt x="98084" y="247417"/>
                      <a:pt x="54" y="297024"/>
                    </a:cubicBezTo>
                    <a:close/>
                  </a:path>
                </a:pathLst>
              </a:custGeom>
              <a:solidFill>
                <a:srgbClr val="FEE14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38C91B7-A126-4661-BD1B-609C08754B2A}"/>
                  </a:ext>
                </a:extLst>
              </p:cNvPr>
              <p:cNvSpPr/>
              <p:nvPr/>
            </p:nvSpPr>
            <p:spPr>
              <a:xfrm>
                <a:off x="10210077" y="3466480"/>
                <a:ext cx="302748" cy="296251"/>
              </a:xfrm>
              <a:custGeom>
                <a:avLst/>
                <a:gdLst>
                  <a:gd name="connsiteX0" fmla="*/ 7011 w 302748"/>
                  <a:gd name="connsiteY0" fmla="*/ 296252 h 296251"/>
                  <a:gd name="connsiteX1" fmla="*/ 4181 w 302748"/>
                  <a:gd name="connsiteY1" fmla="*/ 282461 h 296251"/>
                  <a:gd name="connsiteX2" fmla="*/ 10767 w 302748"/>
                  <a:gd name="connsiteY2" fmla="*/ 149027 h 296251"/>
                  <a:gd name="connsiteX3" fmla="*/ 123207 w 302748"/>
                  <a:gd name="connsiteY3" fmla="*/ 87121 h 296251"/>
                  <a:gd name="connsiteX4" fmla="*/ 302749 w 302748"/>
                  <a:gd name="connsiteY4" fmla="*/ 0 h 296251"/>
                  <a:gd name="connsiteX5" fmla="*/ 302749 w 302748"/>
                  <a:gd name="connsiteY5" fmla="*/ 134155 h 296251"/>
                  <a:gd name="connsiteX6" fmla="*/ 291582 w 302748"/>
                  <a:gd name="connsiteY6" fmla="*/ 151857 h 296251"/>
                  <a:gd name="connsiteX7" fmla="*/ 7011 w 302748"/>
                  <a:gd name="connsiteY7" fmla="*/ 296252 h 29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748" h="296251">
                    <a:moveTo>
                      <a:pt x="7011" y="296252"/>
                    </a:moveTo>
                    <a:cubicBezTo>
                      <a:pt x="5158" y="287401"/>
                      <a:pt x="4181" y="284931"/>
                      <a:pt x="4181" y="282461"/>
                    </a:cubicBezTo>
                    <a:cubicBezTo>
                      <a:pt x="4850" y="237125"/>
                      <a:pt x="-9199" y="183093"/>
                      <a:pt x="10767" y="149027"/>
                    </a:cubicBezTo>
                    <a:cubicBezTo>
                      <a:pt x="29395" y="117276"/>
                      <a:pt x="84046" y="106418"/>
                      <a:pt x="123207" y="87121"/>
                    </a:cubicBezTo>
                    <a:cubicBezTo>
                      <a:pt x="180841" y="58715"/>
                      <a:pt x="238836" y="30979"/>
                      <a:pt x="302749" y="0"/>
                    </a:cubicBezTo>
                    <a:cubicBezTo>
                      <a:pt x="302749" y="47754"/>
                      <a:pt x="302749" y="90929"/>
                      <a:pt x="302749" y="134155"/>
                    </a:cubicBezTo>
                    <a:cubicBezTo>
                      <a:pt x="302749" y="142491"/>
                      <a:pt x="300073" y="147637"/>
                      <a:pt x="291582" y="151857"/>
                    </a:cubicBezTo>
                    <a:cubicBezTo>
                      <a:pt x="197462" y="199200"/>
                      <a:pt x="103600" y="247160"/>
                      <a:pt x="7011" y="296252"/>
                    </a:cubicBezTo>
                    <a:close/>
                  </a:path>
                </a:pathLst>
              </a:custGeom>
              <a:solidFill>
                <a:srgbClr val="FEDC00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3DD3CD7-6882-44B3-9CAC-6D630E88AA58}"/>
                  </a:ext>
                </a:extLst>
              </p:cNvPr>
              <p:cNvSpPr/>
              <p:nvPr/>
            </p:nvSpPr>
            <p:spPr>
              <a:xfrm>
                <a:off x="4510402" y="1674887"/>
                <a:ext cx="566507" cy="617361"/>
              </a:xfrm>
              <a:custGeom>
                <a:avLst/>
                <a:gdLst>
                  <a:gd name="connsiteX0" fmla="*/ 557552 w 566507"/>
                  <a:gd name="connsiteY0" fmla="*/ 543651 h 617361"/>
                  <a:gd name="connsiteX1" fmla="*/ 474034 w 566507"/>
                  <a:gd name="connsiteY1" fmla="*/ 615540 h 617361"/>
                  <a:gd name="connsiteX2" fmla="*/ 60043 w 566507"/>
                  <a:gd name="connsiteY2" fmla="*/ 551473 h 617361"/>
                  <a:gd name="connsiteX3" fmla="*/ 11156 w 566507"/>
                  <a:gd name="connsiteY3" fmla="*/ 458023 h 617361"/>
                  <a:gd name="connsiteX4" fmla="*/ 176444 w 566507"/>
                  <a:gd name="connsiteY4" fmla="*/ 66107 h 617361"/>
                  <a:gd name="connsiteX5" fmla="*/ 275503 w 566507"/>
                  <a:gd name="connsiteY5" fmla="*/ 651 h 617361"/>
                  <a:gd name="connsiteX6" fmla="*/ 479231 w 566507"/>
                  <a:gd name="connsiteY6" fmla="*/ 30292 h 617361"/>
                  <a:gd name="connsiteX7" fmla="*/ 566506 w 566507"/>
                  <a:gd name="connsiteY7" fmla="*/ 126830 h 617361"/>
                  <a:gd name="connsiteX8" fmla="*/ 557552 w 566507"/>
                  <a:gd name="connsiteY8" fmla="*/ 543651 h 617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6507" h="617361">
                    <a:moveTo>
                      <a:pt x="557552" y="543651"/>
                    </a:moveTo>
                    <a:cubicBezTo>
                      <a:pt x="557141" y="602366"/>
                      <a:pt x="532801" y="624185"/>
                      <a:pt x="474034" y="615540"/>
                    </a:cubicBezTo>
                    <a:cubicBezTo>
                      <a:pt x="349965" y="597323"/>
                      <a:pt x="73988" y="554252"/>
                      <a:pt x="60043" y="551473"/>
                    </a:cubicBezTo>
                    <a:cubicBezTo>
                      <a:pt x="556" y="539586"/>
                      <a:pt x="-12567" y="514576"/>
                      <a:pt x="11156" y="458023"/>
                    </a:cubicBezTo>
                    <a:cubicBezTo>
                      <a:pt x="66063" y="327316"/>
                      <a:pt x="121176" y="196660"/>
                      <a:pt x="176444" y="66107"/>
                    </a:cubicBezTo>
                    <a:cubicBezTo>
                      <a:pt x="195227" y="21749"/>
                      <a:pt x="234953" y="-4546"/>
                      <a:pt x="275503" y="651"/>
                    </a:cubicBezTo>
                    <a:cubicBezTo>
                      <a:pt x="299895" y="3790"/>
                      <a:pt x="435491" y="25455"/>
                      <a:pt x="479231" y="30292"/>
                    </a:cubicBezTo>
                    <a:cubicBezTo>
                      <a:pt x="539747" y="36981"/>
                      <a:pt x="566455" y="65644"/>
                      <a:pt x="566506" y="126830"/>
                    </a:cubicBezTo>
                    <a:cubicBezTo>
                      <a:pt x="566609" y="142422"/>
                      <a:pt x="558324" y="420303"/>
                      <a:pt x="557552" y="543651"/>
                    </a:cubicBezTo>
                    <a:close/>
                  </a:path>
                </a:pathLst>
              </a:custGeom>
              <a:solidFill>
                <a:srgbClr val="ACDFE7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8765EC6-CF89-4C77-8A2A-015A26244114}"/>
                  </a:ext>
                </a:extLst>
              </p:cNvPr>
              <p:cNvSpPr/>
              <p:nvPr/>
            </p:nvSpPr>
            <p:spPr>
              <a:xfrm>
                <a:off x="4734442" y="2456554"/>
                <a:ext cx="272596" cy="149267"/>
              </a:xfrm>
              <a:custGeom>
                <a:avLst/>
                <a:gdLst>
                  <a:gd name="connsiteX0" fmla="*/ 200953 w 272596"/>
                  <a:gd name="connsiteY0" fmla="*/ 149010 h 149267"/>
                  <a:gd name="connsiteX1" fmla="*/ 67004 w 272596"/>
                  <a:gd name="connsiteY1" fmla="*/ 129816 h 149267"/>
                  <a:gd name="connsiteX2" fmla="*/ 7722 w 272596"/>
                  <a:gd name="connsiteY2" fmla="*/ 84017 h 149267"/>
                  <a:gd name="connsiteX3" fmla="*/ 9575 w 272596"/>
                  <a:gd name="connsiteY3" fmla="*/ 24993 h 149267"/>
                  <a:gd name="connsiteX4" fmla="*/ 67261 w 272596"/>
                  <a:gd name="connsiteY4" fmla="*/ 550 h 149267"/>
                  <a:gd name="connsiteX5" fmla="*/ 204812 w 272596"/>
                  <a:gd name="connsiteY5" fmla="*/ 22214 h 149267"/>
                  <a:gd name="connsiteX6" fmla="*/ 248758 w 272596"/>
                  <a:gd name="connsiteY6" fmla="*/ 45062 h 149267"/>
                  <a:gd name="connsiteX7" fmla="*/ 266821 w 272596"/>
                  <a:gd name="connsiteY7" fmla="*/ 118649 h 149267"/>
                  <a:gd name="connsiteX8" fmla="*/ 200953 w 272596"/>
                  <a:gd name="connsiteY8" fmla="*/ 149010 h 14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596" h="149267">
                    <a:moveTo>
                      <a:pt x="200953" y="149010"/>
                    </a:moveTo>
                    <a:cubicBezTo>
                      <a:pt x="154073" y="142423"/>
                      <a:pt x="110281" y="137535"/>
                      <a:pt x="67004" y="129816"/>
                    </a:cubicBezTo>
                    <a:cubicBezTo>
                      <a:pt x="40348" y="125082"/>
                      <a:pt x="20278" y="108512"/>
                      <a:pt x="7722" y="84017"/>
                    </a:cubicBezTo>
                    <a:cubicBezTo>
                      <a:pt x="-2415" y="64102"/>
                      <a:pt x="-3341" y="43724"/>
                      <a:pt x="9575" y="24993"/>
                    </a:cubicBezTo>
                    <a:cubicBezTo>
                      <a:pt x="23263" y="5130"/>
                      <a:pt x="44876" y="-2178"/>
                      <a:pt x="67261" y="550"/>
                    </a:cubicBezTo>
                    <a:cubicBezTo>
                      <a:pt x="113317" y="6159"/>
                      <a:pt x="159065" y="14135"/>
                      <a:pt x="204812" y="22214"/>
                    </a:cubicBezTo>
                    <a:cubicBezTo>
                      <a:pt x="221382" y="25147"/>
                      <a:pt x="236820" y="32352"/>
                      <a:pt x="248758" y="45062"/>
                    </a:cubicBezTo>
                    <a:cubicBezTo>
                      <a:pt x="268622" y="66161"/>
                      <a:pt x="280252" y="89420"/>
                      <a:pt x="266821" y="118649"/>
                    </a:cubicBezTo>
                    <a:cubicBezTo>
                      <a:pt x="252772" y="149422"/>
                      <a:pt x="225756" y="150039"/>
                      <a:pt x="200953" y="149010"/>
                    </a:cubicBezTo>
                    <a:close/>
                  </a:path>
                </a:pathLst>
              </a:custGeom>
              <a:solidFill>
                <a:srgbClr val="242523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DEAAB24-D5FD-43F6-8E27-37A609CEBFCD}"/>
                  </a:ext>
                </a:extLst>
              </p:cNvPr>
              <p:cNvSpPr/>
              <p:nvPr/>
            </p:nvSpPr>
            <p:spPr>
              <a:xfrm>
                <a:off x="4701552" y="3365270"/>
                <a:ext cx="478698" cy="655347"/>
              </a:xfrm>
              <a:custGeom>
                <a:avLst/>
                <a:gdLst>
                  <a:gd name="connsiteX0" fmla="*/ 293778 w 478698"/>
                  <a:gd name="connsiteY0" fmla="*/ 463725 h 655347"/>
                  <a:gd name="connsiteX1" fmla="*/ 239194 w 478698"/>
                  <a:gd name="connsiteY1" fmla="*/ 470586 h 655347"/>
                  <a:gd name="connsiteX2" fmla="*/ 215471 w 478698"/>
                  <a:gd name="connsiteY2" fmla="*/ 550605 h 655347"/>
                  <a:gd name="connsiteX3" fmla="*/ 258131 w 478698"/>
                  <a:gd name="connsiteY3" fmla="*/ 564962 h 655347"/>
                  <a:gd name="connsiteX4" fmla="*/ 345200 w 478698"/>
                  <a:gd name="connsiteY4" fmla="*/ 542269 h 655347"/>
                  <a:gd name="connsiteX5" fmla="*/ 357602 w 478698"/>
                  <a:gd name="connsiteY5" fmla="*/ 522251 h 655347"/>
                  <a:gd name="connsiteX6" fmla="*/ 308613 w 478698"/>
                  <a:gd name="connsiteY6" fmla="*/ 464256 h 655347"/>
                  <a:gd name="connsiteX7" fmla="*/ 293778 w 478698"/>
                  <a:gd name="connsiteY7" fmla="*/ 463725 h 655347"/>
                  <a:gd name="connsiteX8" fmla="*/ 164475 w 478698"/>
                  <a:gd name="connsiteY8" fmla="*/ 378474 h 655347"/>
                  <a:gd name="connsiteX9" fmla="*/ 77817 w 478698"/>
                  <a:gd name="connsiteY9" fmla="*/ 394117 h 655347"/>
                  <a:gd name="connsiteX10" fmla="*/ 74987 w 478698"/>
                  <a:gd name="connsiteY10" fmla="*/ 413209 h 655347"/>
                  <a:gd name="connsiteX11" fmla="*/ 157425 w 478698"/>
                  <a:gd name="connsiteY11" fmla="*/ 525133 h 655347"/>
                  <a:gd name="connsiteX12" fmla="*/ 186191 w 478698"/>
                  <a:gd name="connsiteY12" fmla="*/ 423140 h 655347"/>
                  <a:gd name="connsiteX13" fmla="*/ 164475 w 478698"/>
                  <a:gd name="connsiteY13" fmla="*/ 378474 h 655347"/>
                  <a:gd name="connsiteX14" fmla="*/ 399668 w 478698"/>
                  <a:gd name="connsiteY14" fmla="*/ 326165 h 655347"/>
                  <a:gd name="connsiteX15" fmla="*/ 369952 w 478698"/>
                  <a:gd name="connsiteY15" fmla="*/ 331903 h 655347"/>
                  <a:gd name="connsiteX16" fmla="*/ 340209 w 478698"/>
                  <a:gd name="connsiteY16" fmla="*/ 414495 h 655347"/>
                  <a:gd name="connsiteX17" fmla="*/ 395116 w 478698"/>
                  <a:gd name="connsiteY17" fmla="*/ 485561 h 655347"/>
                  <a:gd name="connsiteX18" fmla="*/ 421103 w 478698"/>
                  <a:gd name="connsiteY18" fmla="*/ 374100 h 655347"/>
                  <a:gd name="connsiteX19" fmla="*/ 399668 w 478698"/>
                  <a:gd name="connsiteY19" fmla="*/ 326165 h 655347"/>
                  <a:gd name="connsiteX20" fmla="*/ 70406 w 478698"/>
                  <a:gd name="connsiteY20" fmla="*/ 163219 h 655347"/>
                  <a:gd name="connsiteX21" fmla="*/ 46992 w 478698"/>
                  <a:gd name="connsiteY21" fmla="*/ 260374 h 655347"/>
                  <a:gd name="connsiteX22" fmla="*/ 113838 w 478698"/>
                  <a:gd name="connsiteY22" fmla="*/ 321559 h 655347"/>
                  <a:gd name="connsiteX23" fmla="*/ 132775 w 478698"/>
                  <a:gd name="connsiteY23" fmla="*/ 317237 h 655347"/>
                  <a:gd name="connsiteX24" fmla="*/ 150632 w 478698"/>
                  <a:gd name="connsiteY24" fmla="*/ 265366 h 655347"/>
                  <a:gd name="connsiteX25" fmla="*/ 70406 w 478698"/>
                  <a:gd name="connsiteY25" fmla="*/ 163219 h 655347"/>
                  <a:gd name="connsiteX26" fmla="*/ 331563 w 478698"/>
                  <a:gd name="connsiteY26" fmla="*/ 136460 h 655347"/>
                  <a:gd name="connsiteX27" fmla="*/ 302489 w 478698"/>
                  <a:gd name="connsiteY27" fmla="*/ 241900 h 655347"/>
                  <a:gd name="connsiteX28" fmla="*/ 339848 w 478698"/>
                  <a:gd name="connsiteY28" fmla="*/ 277922 h 655347"/>
                  <a:gd name="connsiteX29" fmla="*/ 405459 w 478698"/>
                  <a:gd name="connsiteY29" fmla="*/ 265314 h 655347"/>
                  <a:gd name="connsiteX30" fmla="*/ 331563 w 478698"/>
                  <a:gd name="connsiteY30" fmla="*/ 136460 h 655347"/>
                  <a:gd name="connsiteX31" fmla="*/ 202915 w 478698"/>
                  <a:gd name="connsiteY31" fmla="*/ 73474 h 655347"/>
                  <a:gd name="connsiteX32" fmla="*/ 121300 w 478698"/>
                  <a:gd name="connsiteY32" fmla="*/ 99924 h 655347"/>
                  <a:gd name="connsiteX33" fmla="*/ 113581 w 478698"/>
                  <a:gd name="connsiteY33" fmla="*/ 117523 h 655347"/>
                  <a:gd name="connsiteX34" fmla="*/ 181507 w 478698"/>
                  <a:gd name="connsiteY34" fmla="*/ 202431 h 655347"/>
                  <a:gd name="connsiteX35" fmla="*/ 220977 w 478698"/>
                  <a:gd name="connsiteY35" fmla="*/ 189000 h 655347"/>
                  <a:gd name="connsiteX36" fmla="*/ 236363 w 478698"/>
                  <a:gd name="connsiteY36" fmla="*/ 190595 h 655347"/>
                  <a:gd name="connsiteX37" fmla="*/ 249331 w 478698"/>
                  <a:gd name="connsiteY37" fmla="*/ 188434 h 655347"/>
                  <a:gd name="connsiteX38" fmla="*/ 270326 w 478698"/>
                  <a:gd name="connsiteY38" fmla="*/ 95962 h 655347"/>
                  <a:gd name="connsiteX39" fmla="*/ 202915 w 478698"/>
                  <a:gd name="connsiteY39" fmla="*/ 73474 h 655347"/>
                  <a:gd name="connsiteX40" fmla="*/ 226191 w 478698"/>
                  <a:gd name="connsiteY40" fmla="*/ 770 h 655347"/>
                  <a:gd name="connsiteX41" fmla="*/ 470727 w 478698"/>
                  <a:gd name="connsiteY41" fmla="*/ 284191 h 655347"/>
                  <a:gd name="connsiteX42" fmla="*/ 300377 w 478698"/>
                  <a:gd name="connsiteY42" fmla="*/ 652411 h 655347"/>
                  <a:gd name="connsiteX43" fmla="*/ 7971 w 478698"/>
                  <a:gd name="connsiteY43" fmla="*/ 371157 h 655347"/>
                  <a:gd name="connsiteX44" fmla="*/ 178320 w 478698"/>
                  <a:gd name="connsiteY44" fmla="*/ 2936 h 655347"/>
                  <a:gd name="connsiteX45" fmla="*/ 226191 w 478698"/>
                  <a:gd name="connsiteY45" fmla="*/ 770 h 655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8698" h="655347">
                    <a:moveTo>
                      <a:pt x="293778" y="463725"/>
                    </a:moveTo>
                    <a:cubicBezTo>
                      <a:pt x="277711" y="467431"/>
                      <a:pt x="258337" y="480312"/>
                      <a:pt x="239194" y="470586"/>
                    </a:cubicBezTo>
                    <a:cubicBezTo>
                      <a:pt x="230549" y="497242"/>
                      <a:pt x="215111" y="524052"/>
                      <a:pt x="215471" y="550605"/>
                    </a:cubicBezTo>
                    <a:cubicBezTo>
                      <a:pt x="215729" y="570520"/>
                      <a:pt x="245318" y="560897"/>
                      <a:pt x="258131" y="564962"/>
                    </a:cubicBezTo>
                    <a:cubicBezTo>
                      <a:pt x="292146" y="567535"/>
                      <a:pt x="320140" y="559508"/>
                      <a:pt x="345200" y="542269"/>
                    </a:cubicBezTo>
                    <a:cubicBezTo>
                      <a:pt x="351839" y="537740"/>
                      <a:pt x="364909" y="532852"/>
                      <a:pt x="357602" y="522251"/>
                    </a:cubicBezTo>
                    <a:cubicBezTo>
                      <a:pt x="342988" y="501153"/>
                      <a:pt x="329505" y="473519"/>
                      <a:pt x="308613" y="464256"/>
                    </a:cubicBezTo>
                    <a:cubicBezTo>
                      <a:pt x="304123" y="462275"/>
                      <a:pt x="299134" y="462490"/>
                      <a:pt x="293778" y="463725"/>
                    </a:cubicBezTo>
                    <a:close/>
                    <a:moveTo>
                      <a:pt x="164475" y="378474"/>
                    </a:moveTo>
                    <a:cubicBezTo>
                      <a:pt x="135657" y="377805"/>
                      <a:pt x="106428" y="387273"/>
                      <a:pt x="77817" y="394117"/>
                    </a:cubicBezTo>
                    <a:cubicBezTo>
                      <a:pt x="67113" y="396690"/>
                      <a:pt x="71848" y="406622"/>
                      <a:pt x="74987" y="413209"/>
                    </a:cubicBezTo>
                    <a:cubicBezTo>
                      <a:pt x="94696" y="454788"/>
                      <a:pt x="116566" y="494824"/>
                      <a:pt x="157425" y="525133"/>
                    </a:cubicBezTo>
                    <a:cubicBezTo>
                      <a:pt x="167717" y="489317"/>
                      <a:pt x="178883" y="456640"/>
                      <a:pt x="186191" y="423140"/>
                    </a:cubicBezTo>
                    <a:cubicBezTo>
                      <a:pt x="190204" y="404667"/>
                      <a:pt x="187837" y="378988"/>
                      <a:pt x="164475" y="378474"/>
                    </a:cubicBezTo>
                    <a:close/>
                    <a:moveTo>
                      <a:pt x="399668" y="326165"/>
                    </a:moveTo>
                    <a:cubicBezTo>
                      <a:pt x="392443" y="326927"/>
                      <a:pt x="382804" y="329060"/>
                      <a:pt x="369952" y="331903"/>
                    </a:cubicBezTo>
                    <a:cubicBezTo>
                      <a:pt x="325491" y="341783"/>
                      <a:pt x="312575" y="376930"/>
                      <a:pt x="340209" y="414495"/>
                    </a:cubicBezTo>
                    <a:cubicBezTo>
                      <a:pt x="357036" y="437343"/>
                      <a:pt x="374892" y="459471"/>
                      <a:pt x="395116" y="485561"/>
                    </a:cubicBezTo>
                    <a:cubicBezTo>
                      <a:pt x="413384" y="445577"/>
                      <a:pt x="420949" y="412489"/>
                      <a:pt x="421103" y="374100"/>
                    </a:cubicBezTo>
                    <a:cubicBezTo>
                      <a:pt x="421296" y="333923"/>
                      <a:pt x="421344" y="323878"/>
                      <a:pt x="399668" y="326165"/>
                    </a:cubicBezTo>
                    <a:close/>
                    <a:moveTo>
                      <a:pt x="70406" y="163219"/>
                    </a:moveTo>
                    <a:cubicBezTo>
                      <a:pt x="54248" y="197234"/>
                      <a:pt x="48073" y="228058"/>
                      <a:pt x="46992" y="260374"/>
                    </a:cubicBezTo>
                    <a:cubicBezTo>
                      <a:pt x="44522" y="333755"/>
                      <a:pt x="44317" y="333755"/>
                      <a:pt x="113838" y="321559"/>
                    </a:cubicBezTo>
                    <a:cubicBezTo>
                      <a:pt x="120219" y="320427"/>
                      <a:pt x="126497" y="318678"/>
                      <a:pt x="132775" y="317237"/>
                    </a:cubicBezTo>
                    <a:cubicBezTo>
                      <a:pt x="167716" y="309106"/>
                      <a:pt x="173017" y="294698"/>
                      <a:pt x="150632" y="265366"/>
                    </a:cubicBezTo>
                    <a:cubicBezTo>
                      <a:pt x="125571" y="232535"/>
                      <a:pt x="99635" y="200321"/>
                      <a:pt x="70406" y="163219"/>
                    </a:cubicBezTo>
                    <a:close/>
                    <a:moveTo>
                      <a:pt x="331563" y="136460"/>
                    </a:moveTo>
                    <a:cubicBezTo>
                      <a:pt x="321117" y="173820"/>
                      <a:pt x="310465" y="207577"/>
                      <a:pt x="302489" y="241900"/>
                    </a:cubicBezTo>
                    <a:cubicBezTo>
                      <a:pt x="296262" y="268762"/>
                      <a:pt x="312626" y="283325"/>
                      <a:pt x="339848" y="277922"/>
                    </a:cubicBezTo>
                    <a:cubicBezTo>
                      <a:pt x="361204" y="273702"/>
                      <a:pt x="382611" y="269689"/>
                      <a:pt x="405459" y="265314"/>
                    </a:cubicBezTo>
                    <a:cubicBezTo>
                      <a:pt x="391462" y="216428"/>
                      <a:pt x="368048" y="175003"/>
                      <a:pt x="331563" y="136460"/>
                    </a:cubicBezTo>
                    <a:close/>
                    <a:moveTo>
                      <a:pt x="202915" y="73474"/>
                    </a:moveTo>
                    <a:cubicBezTo>
                      <a:pt x="171421" y="73731"/>
                      <a:pt x="145126" y="82994"/>
                      <a:pt x="121300" y="99924"/>
                    </a:cubicBezTo>
                    <a:cubicBezTo>
                      <a:pt x="115176" y="104298"/>
                      <a:pt x="106222" y="107952"/>
                      <a:pt x="113581" y="117523"/>
                    </a:cubicBezTo>
                    <a:cubicBezTo>
                      <a:pt x="135709" y="146289"/>
                      <a:pt x="156138" y="176804"/>
                      <a:pt x="181507" y="202431"/>
                    </a:cubicBezTo>
                    <a:cubicBezTo>
                      <a:pt x="194372" y="215450"/>
                      <a:pt x="204201" y="184781"/>
                      <a:pt x="220977" y="189000"/>
                    </a:cubicBezTo>
                    <a:cubicBezTo>
                      <a:pt x="225917" y="190235"/>
                      <a:pt x="231269" y="189721"/>
                      <a:pt x="236363" y="190595"/>
                    </a:cubicBezTo>
                    <a:cubicBezTo>
                      <a:pt x="241149" y="191419"/>
                      <a:pt x="247273" y="195073"/>
                      <a:pt x="249331" y="188434"/>
                    </a:cubicBezTo>
                    <a:cubicBezTo>
                      <a:pt x="258799" y="157713"/>
                      <a:pt x="279280" y="124830"/>
                      <a:pt x="270326" y="95962"/>
                    </a:cubicBezTo>
                    <a:cubicBezTo>
                      <a:pt x="263842" y="75069"/>
                      <a:pt x="226895" y="74452"/>
                      <a:pt x="202915" y="73474"/>
                    </a:cubicBezTo>
                    <a:close/>
                    <a:moveTo>
                      <a:pt x="226191" y="770"/>
                    </a:moveTo>
                    <a:cubicBezTo>
                      <a:pt x="337316" y="11236"/>
                      <a:pt x="441234" y="127261"/>
                      <a:pt x="470727" y="284191"/>
                    </a:cubicBezTo>
                    <a:cubicBezTo>
                      <a:pt x="504432" y="463538"/>
                      <a:pt x="428164" y="628396"/>
                      <a:pt x="300377" y="652411"/>
                    </a:cubicBezTo>
                    <a:cubicBezTo>
                      <a:pt x="172591" y="676426"/>
                      <a:pt x="41677" y="550505"/>
                      <a:pt x="7971" y="371157"/>
                    </a:cubicBezTo>
                    <a:cubicBezTo>
                      <a:pt x="-25734" y="191809"/>
                      <a:pt x="50534" y="26951"/>
                      <a:pt x="178320" y="2936"/>
                    </a:cubicBezTo>
                    <a:cubicBezTo>
                      <a:pt x="194294" y="-66"/>
                      <a:pt x="210316" y="-725"/>
                      <a:pt x="226191" y="770"/>
                    </a:cubicBezTo>
                    <a:close/>
                  </a:path>
                </a:pathLst>
              </a:custGeom>
              <a:solidFill>
                <a:schemeClr val="bg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24EB771-7913-4901-A066-C0D016F0F820}"/>
                  </a:ext>
                </a:extLst>
              </p:cNvPr>
              <p:cNvSpPr/>
              <p:nvPr/>
            </p:nvSpPr>
            <p:spPr>
              <a:xfrm rot="20961385">
                <a:off x="7520576" y="3900749"/>
                <a:ext cx="470856" cy="660845"/>
              </a:xfrm>
              <a:custGeom>
                <a:avLst/>
                <a:gdLst>
                  <a:gd name="connsiteX0" fmla="*/ 263789 w 470856"/>
                  <a:gd name="connsiteY0" fmla="*/ 474121 h 660845"/>
                  <a:gd name="connsiteX1" fmla="*/ 208877 w 470856"/>
                  <a:gd name="connsiteY1" fmla="*/ 470781 h 660845"/>
                  <a:gd name="connsiteX2" fmla="*/ 170783 w 470856"/>
                  <a:gd name="connsiteY2" fmla="*/ 545042 h 660845"/>
                  <a:gd name="connsiteX3" fmla="*/ 210057 w 470856"/>
                  <a:gd name="connsiteY3" fmla="*/ 567031 h 660845"/>
                  <a:gd name="connsiteX4" fmla="*/ 299821 w 470856"/>
                  <a:gd name="connsiteY4" fmla="*/ 560810 h 660845"/>
                  <a:gd name="connsiteX5" fmla="*/ 315705 w 470856"/>
                  <a:gd name="connsiteY5" fmla="*/ 543427 h 660845"/>
                  <a:gd name="connsiteX6" fmla="*/ 278271 w 470856"/>
                  <a:gd name="connsiteY6" fmla="*/ 477381 h 660845"/>
                  <a:gd name="connsiteX7" fmla="*/ 263789 w 470856"/>
                  <a:gd name="connsiteY7" fmla="*/ 474121 h 660845"/>
                  <a:gd name="connsiteX8" fmla="*/ 152457 w 470856"/>
                  <a:gd name="connsiteY8" fmla="*/ 366453 h 660845"/>
                  <a:gd name="connsiteX9" fmla="*/ 64400 w 470856"/>
                  <a:gd name="connsiteY9" fmla="*/ 365821 h 660845"/>
                  <a:gd name="connsiteX10" fmla="*/ 58093 w 470856"/>
                  <a:gd name="connsiteY10" fmla="*/ 384062 h 660845"/>
                  <a:gd name="connsiteX11" fmla="*/ 118440 w 470856"/>
                  <a:gd name="connsiteY11" fmla="*/ 509287 h 660845"/>
                  <a:gd name="connsiteX12" fmla="*/ 165549 w 470856"/>
                  <a:gd name="connsiteY12" fmla="*/ 414362 h 660845"/>
                  <a:gd name="connsiteX13" fmla="*/ 152457 w 470856"/>
                  <a:gd name="connsiteY13" fmla="*/ 366453 h 660845"/>
                  <a:gd name="connsiteX14" fmla="*/ 393315 w 470856"/>
                  <a:gd name="connsiteY14" fmla="*/ 358493 h 660845"/>
                  <a:gd name="connsiteX15" fmla="*/ 363050 w 470856"/>
                  <a:gd name="connsiteY15" fmla="*/ 358644 h 660845"/>
                  <a:gd name="connsiteX16" fmla="*/ 318564 w 470856"/>
                  <a:gd name="connsiteY16" fmla="*/ 434322 h 660845"/>
                  <a:gd name="connsiteX17" fmla="*/ 359401 w 470856"/>
                  <a:gd name="connsiteY17" fmla="*/ 514306 h 660845"/>
                  <a:gd name="connsiteX18" fmla="*/ 405527 w 470856"/>
                  <a:gd name="connsiteY18" fmla="*/ 409563 h 660845"/>
                  <a:gd name="connsiteX19" fmla="*/ 393315 w 470856"/>
                  <a:gd name="connsiteY19" fmla="*/ 358493 h 660845"/>
                  <a:gd name="connsiteX20" fmla="*/ 99763 w 470856"/>
                  <a:gd name="connsiteY20" fmla="*/ 137527 h 660845"/>
                  <a:gd name="connsiteX21" fmla="*/ 58809 w 470856"/>
                  <a:gd name="connsiteY21" fmla="*/ 228686 h 660845"/>
                  <a:gd name="connsiteX22" fmla="*/ 113203 w 470856"/>
                  <a:gd name="connsiteY22" fmla="*/ 301166 h 660845"/>
                  <a:gd name="connsiteX23" fmla="*/ 132612 w 470856"/>
                  <a:gd name="connsiteY23" fmla="*/ 300415 h 660845"/>
                  <a:gd name="connsiteX24" fmla="*/ 159743 w 470856"/>
                  <a:gd name="connsiteY24" fmla="*/ 252734 h 660845"/>
                  <a:gd name="connsiteX25" fmla="*/ 99763 w 470856"/>
                  <a:gd name="connsiteY25" fmla="*/ 137527 h 660845"/>
                  <a:gd name="connsiteX26" fmla="*/ 361421 w 470856"/>
                  <a:gd name="connsiteY26" fmla="*/ 159474 h 660845"/>
                  <a:gd name="connsiteX27" fmla="*/ 313372 w 470856"/>
                  <a:gd name="connsiteY27" fmla="*/ 257731 h 660845"/>
                  <a:gd name="connsiteX28" fmla="*/ 343435 w 470856"/>
                  <a:gd name="connsiteY28" fmla="*/ 300032 h 660845"/>
                  <a:gd name="connsiteX29" fmla="*/ 410246 w 470856"/>
                  <a:gd name="connsiteY29" fmla="*/ 299760 h 660845"/>
                  <a:gd name="connsiteX30" fmla="*/ 361421 w 470856"/>
                  <a:gd name="connsiteY30" fmla="*/ 159474 h 660845"/>
                  <a:gd name="connsiteX31" fmla="*/ 246568 w 470856"/>
                  <a:gd name="connsiteY31" fmla="*/ 73799 h 660845"/>
                  <a:gd name="connsiteX32" fmla="*/ 161473 w 470856"/>
                  <a:gd name="connsiteY32" fmla="*/ 84720 h 660845"/>
                  <a:gd name="connsiteX33" fmla="*/ 150636 w 470856"/>
                  <a:gd name="connsiteY33" fmla="*/ 100591 h 660845"/>
                  <a:gd name="connsiteX34" fmla="*/ 201711 w 470856"/>
                  <a:gd name="connsiteY34" fmla="*/ 196584 h 660845"/>
                  <a:gd name="connsiteX35" fmla="*/ 242982 w 470856"/>
                  <a:gd name="connsiteY35" fmla="*/ 190674 h 660845"/>
                  <a:gd name="connsiteX36" fmla="*/ 257809 w 470856"/>
                  <a:gd name="connsiteY36" fmla="*/ 195084 h 660845"/>
                  <a:gd name="connsiteX37" fmla="*/ 270953 w 470856"/>
                  <a:gd name="connsiteY37" fmla="*/ 195355 h 660845"/>
                  <a:gd name="connsiteX38" fmla="*/ 308666 w 470856"/>
                  <a:gd name="connsiteY38" fmla="*/ 108351 h 660845"/>
                  <a:gd name="connsiteX39" fmla="*/ 246568 w 470856"/>
                  <a:gd name="connsiteY39" fmla="*/ 73799 h 660845"/>
                  <a:gd name="connsiteX40" fmla="*/ 282875 w 470856"/>
                  <a:gd name="connsiteY40" fmla="*/ 6713 h 660845"/>
                  <a:gd name="connsiteX41" fmla="*/ 470856 w 470856"/>
                  <a:gd name="connsiteY41" fmla="*/ 330423 h 660845"/>
                  <a:gd name="connsiteX42" fmla="*/ 235428 w 470856"/>
                  <a:gd name="connsiteY42" fmla="*/ 660845 h 660845"/>
                  <a:gd name="connsiteX43" fmla="*/ 0 w 470856"/>
                  <a:gd name="connsiteY43" fmla="*/ 330423 h 660845"/>
                  <a:gd name="connsiteX44" fmla="*/ 235428 w 470856"/>
                  <a:gd name="connsiteY44" fmla="*/ 0 h 660845"/>
                  <a:gd name="connsiteX45" fmla="*/ 282875 w 470856"/>
                  <a:gd name="connsiteY45" fmla="*/ 6713 h 66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70856" h="660845">
                    <a:moveTo>
                      <a:pt x="263789" y="474121"/>
                    </a:moveTo>
                    <a:cubicBezTo>
                      <a:pt x="247314" y="474794"/>
                      <a:pt x="225894" y="483875"/>
                      <a:pt x="208877" y="470781"/>
                    </a:cubicBezTo>
                    <a:cubicBezTo>
                      <a:pt x="195458" y="495382"/>
                      <a:pt x="175333" y="518879"/>
                      <a:pt x="170783" y="545042"/>
                    </a:cubicBezTo>
                    <a:cubicBezTo>
                      <a:pt x="167357" y="564661"/>
                      <a:pt x="198215" y="560669"/>
                      <a:pt x="210057" y="567031"/>
                    </a:cubicBezTo>
                    <a:cubicBezTo>
                      <a:pt x="243012" y="575842"/>
                      <a:pt x="272007" y="573124"/>
                      <a:pt x="299821" y="560810"/>
                    </a:cubicBezTo>
                    <a:cubicBezTo>
                      <a:pt x="307181" y="557586"/>
                      <a:pt x="320929" y="555195"/>
                      <a:pt x="315705" y="543427"/>
                    </a:cubicBezTo>
                    <a:cubicBezTo>
                      <a:pt x="305240" y="519993"/>
                      <a:pt x="297093" y="490344"/>
                      <a:pt x="278271" y="477381"/>
                    </a:cubicBezTo>
                    <a:cubicBezTo>
                      <a:pt x="274224" y="474605"/>
                      <a:pt x="269281" y="473896"/>
                      <a:pt x="263789" y="474121"/>
                    </a:cubicBezTo>
                    <a:close/>
                    <a:moveTo>
                      <a:pt x="152457" y="366453"/>
                    </a:moveTo>
                    <a:cubicBezTo>
                      <a:pt x="124258" y="360473"/>
                      <a:pt x="93783" y="364380"/>
                      <a:pt x="64400" y="365821"/>
                    </a:cubicBezTo>
                    <a:cubicBezTo>
                      <a:pt x="53405" y="366373"/>
                      <a:pt x="56224" y="377009"/>
                      <a:pt x="58093" y="384062"/>
                    </a:cubicBezTo>
                    <a:cubicBezTo>
                      <a:pt x="69783" y="428566"/>
                      <a:pt x="83882" y="471952"/>
                      <a:pt x="118440" y="509287"/>
                    </a:cubicBezTo>
                    <a:cubicBezTo>
                      <a:pt x="135220" y="475997"/>
                      <a:pt x="152180" y="445935"/>
                      <a:pt x="165549" y="414362"/>
                    </a:cubicBezTo>
                    <a:cubicBezTo>
                      <a:pt x="172906" y="396948"/>
                      <a:pt x="175322" y="371273"/>
                      <a:pt x="152457" y="366453"/>
                    </a:cubicBezTo>
                    <a:close/>
                    <a:moveTo>
                      <a:pt x="393315" y="358493"/>
                    </a:moveTo>
                    <a:cubicBezTo>
                      <a:pt x="386073" y="357909"/>
                      <a:pt x="376206" y="358224"/>
                      <a:pt x="363050" y="358644"/>
                    </a:cubicBezTo>
                    <a:cubicBezTo>
                      <a:pt x="317530" y="360143"/>
                      <a:pt x="298344" y="392299"/>
                      <a:pt x="318564" y="434322"/>
                    </a:cubicBezTo>
                    <a:cubicBezTo>
                      <a:pt x="330882" y="459885"/>
                      <a:pt x="344344" y="484930"/>
                      <a:pt x="359401" y="514306"/>
                    </a:cubicBezTo>
                    <a:cubicBezTo>
                      <a:pt x="384739" y="478384"/>
                      <a:pt x="398235" y="447252"/>
                      <a:pt x="405527" y="409563"/>
                    </a:cubicBezTo>
                    <a:cubicBezTo>
                      <a:pt x="413138" y="370113"/>
                      <a:pt x="415040" y="360249"/>
                      <a:pt x="393315" y="358493"/>
                    </a:cubicBezTo>
                    <a:close/>
                    <a:moveTo>
                      <a:pt x="99763" y="137527"/>
                    </a:moveTo>
                    <a:cubicBezTo>
                      <a:pt x="77601" y="167973"/>
                      <a:pt x="65889" y="197135"/>
                      <a:pt x="58809" y="228686"/>
                    </a:cubicBezTo>
                    <a:cubicBezTo>
                      <a:pt x="42827" y="300349"/>
                      <a:pt x="42625" y="300311"/>
                      <a:pt x="113203" y="301166"/>
                    </a:cubicBezTo>
                    <a:cubicBezTo>
                      <a:pt x="119683" y="301231"/>
                      <a:pt x="126176" y="300671"/>
                      <a:pt x="132612" y="300415"/>
                    </a:cubicBezTo>
                    <a:cubicBezTo>
                      <a:pt x="168454" y="298878"/>
                      <a:pt x="176325" y="285696"/>
                      <a:pt x="159743" y="252734"/>
                    </a:cubicBezTo>
                    <a:cubicBezTo>
                      <a:pt x="141177" y="215840"/>
                      <a:pt x="121637" y="179389"/>
                      <a:pt x="99763" y="137527"/>
                    </a:cubicBezTo>
                    <a:close/>
                    <a:moveTo>
                      <a:pt x="361421" y="159474"/>
                    </a:moveTo>
                    <a:cubicBezTo>
                      <a:pt x="344254" y="194261"/>
                      <a:pt x="327500" y="225461"/>
                      <a:pt x="313372" y="257731"/>
                    </a:cubicBezTo>
                    <a:cubicBezTo>
                      <a:pt x="302291" y="282979"/>
                      <a:pt x="315684" y="300314"/>
                      <a:pt x="343435" y="300032"/>
                    </a:cubicBezTo>
                    <a:cubicBezTo>
                      <a:pt x="365203" y="299830"/>
                      <a:pt x="386983" y="299839"/>
                      <a:pt x="410246" y="299760"/>
                    </a:cubicBezTo>
                    <a:cubicBezTo>
                      <a:pt x="405519" y="249129"/>
                      <a:pt x="390159" y="204092"/>
                      <a:pt x="361421" y="159474"/>
                    </a:cubicBezTo>
                    <a:close/>
                    <a:moveTo>
                      <a:pt x="246568" y="73799"/>
                    </a:moveTo>
                    <a:cubicBezTo>
                      <a:pt x="215620" y="68246"/>
                      <a:pt x="188016" y="72482"/>
                      <a:pt x="161473" y="84720"/>
                    </a:cubicBezTo>
                    <a:cubicBezTo>
                      <a:pt x="154646" y="87888"/>
                      <a:pt x="145171" y="89825"/>
                      <a:pt x="150636" y="100591"/>
                    </a:cubicBezTo>
                    <a:cubicBezTo>
                      <a:pt x="167069" y="132949"/>
                      <a:pt x="181511" y="166713"/>
                      <a:pt x="201711" y="196584"/>
                    </a:cubicBezTo>
                    <a:cubicBezTo>
                      <a:pt x="211950" y="211756"/>
                      <a:pt x="227274" y="183429"/>
                      <a:pt x="242982" y="190674"/>
                    </a:cubicBezTo>
                    <a:cubicBezTo>
                      <a:pt x="247609" y="192800"/>
                      <a:pt x="252964" y="193283"/>
                      <a:pt x="257809" y="195084"/>
                    </a:cubicBezTo>
                    <a:cubicBezTo>
                      <a:pt x="262361" y="196777"/>
                      <a:pt x="267703" y="201499"/>
                      <a:pt x="270953" y="195355"/>
                    </a:cubicBezTo>
                    <a:cubicBezTo>
                      <a:pt x="285932" y="166911"/>
                      <a:pt x="312134" y="138377"/>
                      <a:pt x="308666" y="108351"/>
                    </a:cubicBezTo>
                    <a:cubicBezTo>
                      <a:pt x="306154" y="86620"/>
                      <a:pt x="269954" y="79190"/>
                      <a:pt x="246568" y="73799"/>
                    </a:cubicBezTo>
                    <a:close/>
                    <a:moveTo>
                      <a:pt x="282875" y="6713"/>
                    </a:moveTo>
                    <a:cubicBezTo>
                      <a:pt x="390156" y="37524"/>
                      <a:pt x="470856" y="170746"/>
                      <a:pt x="470856" y="330423"/>
                    </a:cubicBezTo>
                    <a:cubicBezTo>
                      <a:pt x="470856" y="512910"/>
                      <a:pt x="365452" y="660845"/>
                      <a:pt x="235428" y="660845"/>
                    </a:cubicBezTo>
                    <a:cubicBezTo>
                      <a:pt x="105405" y="660845"/>
                      <a:pt x="0" y="512910"/>
                      <a:pt x="0" y="330423"/>
                    </a:cubicBezTo>
                    <a:cubicBezTo>
                      <a:pt x="0" y="147935"/>
                      <a:pt x="105405" y="0"/>
                      <a:pt x="235428" y="0"/>
                    </a:cubicBezTo>
                    <a:cubicBezTo>
                      <a:pt x="251681" y="0"/>
                      <a:pt x="267549" y="2311"/>
                      <a:pt x="282875" y="67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46ED70E-5A63-440A-A2C9-E38FD04BBD8B}"/>
                  </a:ext>
                </a:extLst>
              </p:cNvPr>
              <p:cNvSpPr/>
              <p:nvPr/>
            </p:nvSpPr>
            <p:spPr>
              <a:xfrm>
                <a:off x="8056924" y="1695967"/>
                <a:ext cx="848411" cy="2704964"/>
              </a:xfrm>
              <a:custGeom>
                <a:avLst/>
                <a:gdLst>
                  <a:gd name="connsiteX0" fmla="*/ 802716 w 848411"/>
                  <a:gd name="connsiteY0" fmla="*/ 2269155 h 2704964"/>
                  <a:gd name="connsiteX1" fmla="*/ 45696 w 848411"/>
                  <a:gd name="connsiteY1" fmla="*/ 2704965 h 2704964"/>
                  <a:gd name="connsiteX2" fmla="*/ 0 w 848411"/>
                  <a:gd name="connsiteY2" fmla="*/ 2659269 h 2704964"/>
                  <a:gd name="connsiteX3" fmla="*/ 0 w 848411"/>
                  <a:gd name="connsiteY3" fmla="*/ 481506 h 2704964"/>
                  <a:gd name="connsiteX4" fmla="*/ 45696 w 848411"/>
                  <a:gd name="connsiteY4" fmla="*/ 435810 h 2704964"/>
                  <a:gd name="connsiteX5" fmla="*/ 802716 w 848411"/>
                  <a:gd name="connsiteY5" fmla="*/ 0 h 2704964"/>
                  <a:gd name="connsiteX6" fmla="*/ 848412 w 848411"/>
                  <a:gd name="connsiteY6" fmla="*/ 45696 h 2704964"/>
                  <a:gd name="connsiteX7" fmla="*/ 848412 w 848411"/>
                  <a:gd name="connsiteY7" fmla="*/ 2223459 h 2704964"/>
                  <a:gd name="connsiteX8" fmla="*/ 802716 w 848411"/>
                  <a:gd name="connsiteY8" fmla="*/ 2269155 h 2704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8411" h="2704964">
                    <a:moveTo>
                      <a:pt x="802716" y="2269155"/>
                    </a:moveTo>
                    <a:lnTo>
                      <a:pt x="45696" y="2704965"/>
                    </a:lnTo>
                    <a:cubicBezTo>
                      <a:pt x="20430" y="2704965"/>
                      <a:pt x="0" y="2684484"/>
                      <a:pt x="0" y="2659269"/>
                    </a:cubicBezTo>
                    <a:lnTo>
                      <a:pt x="0" y="481506"/>
                    </a:lnTo>
                    <a:cubicBezTo>
                      <a:pt x="0" y="456239"/>
                      <a:pt x="20481" y="435810"/>
                      <a:pt x="45696" y="435810"/>
                    </a:cubicBezTo>
                    <a:lnTo>
                      <a:pt x="802716" y="0"/>
                    </a:lnTo>
                    <a:cubicBezTo>
                      <a:pt x="827982" y="0"/>
                      <a:pt x="848412" y="20481"/>
                      <a:pt x="848412" y="45696"/>
                    </a:cubicBezTo>
                    <a:lnTo>
                      <a:pt x="848412" y="2223459"/>
                    </a:lnTo>
                    <a:cubicBezTo>
                      <a:pt x="848412" y="2248674"/>
                      <a:pt x="827982" y="2269155"/>
                      <a:pt x="802716" y="226915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DADF99-97CF-4D0A-B944-0E414EC05D3E}"/>
                  </a:ext>
                </a:extLst>
              </p:cNvPr>
              <p:cNvSpPr/>
              <p:nvPr/>
            </p:nvSpPr>
            <p:spPr>
              <a:xfrm>
                <a:off x="5421085" y="1439767"/>
                <a:ext cx="3259254" cy="607535"/>
              </a:xfrm>
              <a:custGeom>
                <a:avLst/>
                <a:gdLst>
                  <a:gd name="connsiteX0" fmla="*/ 3232666 w 3259254"/>
                  <a:gd name="connsiteY0" fmla="*/ 607206 h 607535"/>
                  <a:gd name="connsiteX1" fmla="*/ 18715 w 3259254"/>
                  <a:gd name="connsiteY1" fmla="*/ 44908 h 607535"/>
                  <a:gd name="connsiteX2" fmla="*/ 345 w 3259254"/>
                  <a:gd name="connsiteY2" fmla="*/ 18716 h 607535"/>
                  <a:gd name="connsiteX3" fmla="*/ 345 w 3259254"/>
                  <a:gd name="connsiteY3" fmla="*/ 18716 h 607535"/>
                  <a:gd name="connsiteX4" fmla="*/ 26537 w 3259254"/>
                  <a:gd name="connsiteY4" fmla="*/ 345 h 607535"/>
                  <a:gd name="connsiteX5" fmla="*/ 3240539 w 3259254"/>
                  <a:gd name="connsiteY5" fmla="*/ 562642 h 607535"/>
                  <a:gd name="connsiteX6" fmla="*/ 3258910 w 3259254"/>
                  <a:gd name="connsiteY6" fmla="*/ 588835 h 607535"/>
                  <a:gd name="connsiteX7" fmla="*/ 3258910 w 3259254"/>
                  <a:gd name="connsiteY7" fmla="*/ 588835 h 607535"/>
                  <a:gd name="connsiteX8" fmla="*/ 3232666 w 3259254"/>
                  <a:gd name="connsiteY8" fmla="*/ 607206 h 60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35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C76233-B2E2-46A9-BD86-772DFB1D0C44}"/>
                  </a:ext>
                </a:extLst>
              </p:cNvPr>
              <p:cNvSpPr/>
              <p:nvPr/>
            </p:nvSpPr>
            <p:spPr>
              <a:xfrm>
                <a:off x="5421085" y="1820772"/>
                <a:ext cx="3259254" cy="607498"/>
              </a:xfrm>
              <a:custGeom>
                <a:avLst/>
                <a:gdLst>
                  <a:gd name="connsiteX0" fmla="*/ 3232666 w 3259254"/>
                  <a:gd name="connsiteY0" fmla="*/ 607154 h 607498"/>
                  <a:gd name="connsiteX1" fmla="*/ 18715 w 3259254"/>
                  <a:gd name="connsiteY1" fmla="*/ 44908 h 607498"/>
                  <a:gd name="connsiteX2" fmla="*/ 345 w 3259254"/>
                  <a:gd name="connsiteY2" fmla="*/ 18715 h 607498"/>
                  <a:gd name="connsiteX3" fmla="*/ 345 w 3259254"/>
                  <a:gd name="connsiteY3" fmla="*/ 18715 h 607498"/>
                  <a:gd name="connsiteX4" fmla="*/ 26537 w 3259254"/>
                  <a:gd name="connsiteY4" fmla="*/ 345 h 607498"/>
                  <a:gd name="connsiteX5" fmla="*/ 3240539 w 3259254"/>
                  <a:gd name="connsiteY5" fmla="*/ 562642 h 607498"/>
                  <a:gd name="connsiteX6" fmla="*/ 3258910 w 3259254"/>
                  <a:gd name="connsiteY6" fmla="*/ 588835 h 607498"/>
                  <a:gd name="connsiteX7" fmla="*/ 3258910 w 3259254"/>
                  <a:gd name="connsiteY7" fmla="*/ 588835 h 607498"/>
                  <a:gd name="connsiteX8" fmla="*/ 3232666 w 3259254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5"/>
                    </a:cubicBezTo>
                    <a:lnTo>
                      <a:pt x="345" y="18715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471F04F-2174-4B92-8E8D-DB952A258B8A}"/>
                  </a:ext>
                </a:extLst>
              </p:cNvPr>
              <p:cNvSpPr/>
              <p:nvPr/>
            </p:nvSpPr>
            <p:spPr>
              <a:xfrm>
                <a:off x="5421085" y="2201778"/>
                <a:ext cx="3259203" cy="607498"/>
              </a:xfrm>
              <a:custGeom>
                <a:avLst/>
                <a:gdLst>
                  <a:gd name="connsiteX0" fmla="*/ 3232666 w 3259203"/>
                  <a:gd name="connsiteY0" fmla="*/ 607154 h 607498"/>
                  <a:gd name="connsiteX1" fmla="*/ 18715 w 3259203"/>
                  <a:gd name="connsiteY1" fmla="*/ 44908 h 607498"/>
                  <a:gd name="connsiteX2" fmla="*/ 345 w 3259203"/>
                  <a:gd name="connsiteY2" fmla="*/ 18716 h 607498"/>
                  <a:gd name="connsiteX3" fmla="*/ 345 w 3259203"/>
                  <a:gd name="connsiteY3" fmla="*/ 18716 h 607498"/>
                  <a:gd name="connsiteX4" fmla="*/ 26537 w 3259203"/>
                  <a:gd name="connsiteY4" fmla="*/ 344 h 607498"/>
                  <a:gd name="connsiteX5" fmla="*/ 3240488 w 3259203"/>
                  <a:gd name="connsiteY5" fmla="*/ 562590 h 607498"/>
                  <a:gd name="connsiteX6" fmla="*/ 3258859 w 3259203"/>
                  <a:gd name="connsiteY6" fmla="*/ 588783 h 607498"/>
                  <a:gd name="connsiteX7" fmla="*/ 3258859 w 3259203"/>
                  <a:gd name="connsiteY7" fmla="*/ 588783 h 607498"/>
                  <a:gd name="connsiteX8" fmla="*/ 3232666 w 3259203"/>
                  <a:gd name="connsiteY8" fmla="*/ 607154 h 60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03" h="607498">
                    <a:moveTo>
                      <a:pt x="3232666" y="607154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488" y="562590"/>
                    </a:lnTo>
                    <a:cubicBezTo>
                      <a:pt x="3252786" y="564751"/>
                      <a:pt x="3261020" y="576484"/>
                      <a:pt x="3258859" y="588783"/>
                    </a:cubicBezTo>
                    <a:lnTo>
                      <a:pt x="3258859" y="588783"/>
                    </a:lnTo>
                    <a:cubicBezTo>
                      <a:pt x="3256697" y="601082"/>
                      <a:pt x="3245016" y="609315"/>
                      <a:pt x="3232666" y="607154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E8E836D-5BD8-446B-9E2E-09B1BD8F463F}"/>
                  </a:ext>
                </a:extLst>
              </p:cNvPr>
              <p:cNvSpPr/>
              <p:nvPr/>
            </p:nvSpPr>
            <p:spPr>
              <a:xfrm>
                <a:off x="5421085" y="2582732"/>
                <a:ext cx="3259254" cy="607549"/>
              </a:xfrm>
              <a:custGeom>
                <a:avLst/>
                <a:gdLst>
                  <a:gd name="connsiteX0" fmla="*/ 3232666 w 3259254"/>
                  <a:gd name="connsiteY0" fmla="*/ 607205 h 607549"/>
                  <a:gd name="connsiteX1" fmla="*/ 18715 w 3259254"/>
                  <a:gd name="connsiteY1" fmla="*/ 44908 h 607549"/>
                  <a:gd name="connsiteX2" fmla="*/ 345 w 3259254"/>
                  <a:gd name="connsiteY2" fmla="*/ 18716 h 607549"/>
                  <a:gd name="connsiteX3" fmla="*/ 345 w 3259254"/>
                  <a:gd name="connsiteY3" fmla="*/ 18716 h 607549"/>
                  <a:gd name="connsiteX4" fmla="*/ 26537 w 3259254"/>
                  <a:gd name="connsiteY4" fmla="*/ 344 h 607549"/>
                  <a:gd name="connsiteX5" fmla="*/ 3240539 w 3259254"/>
                  <a:gd name="connsiteY5" fmla="*/ 562642 h 607549"/>
                  <a:gd name="connsiteX6" fmla="*/ 3258910 w 3259254"/>
                  <a:gd name="connsiteY6" fmla="*/ 588835 h 607549"/>
                  <a:gd name="connsiteX7" fmla="*/ 3258910 w 3259254"/>
                  <a:gd name="connsiteY7" fmla="*/ 588835 h 607549"/>
                  <a:gd name="connsiteX8" fmla="*/ 3232666 w 3259254"/>
                  <a:gd name="connsiteY8" fmla="*/ 607205 h 607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49">
                    <a:moveTo>
                      <a:pt x="3232666" y="607205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4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5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6434FE9-7BCE-4018-8700-3B7CA374CC77}"/>
                  </a:ext>
                </a:extLst>
              </p:cNvPr>
              <p:cNvSpPr/>
              <p:nvPr/>
            </p:nvSpPr>
            <p:spPr>
              <a:xfrm>
                <a:off x="5421085" y="2963737"/>
                <a:ext cx="3259254" cy="607550"/>
              </a:xfrm>
              <a:custGeom>
                <a:avLst/>
                <a:gdLst>
                  <a:gd name="connsiteX0" fmla="*/ 3232666 w 3259254"/>
                  <a:gd name="connsiteY0" fmla="*/ 607206 h 607550"/>
                  <a:gd name="connsiteX1" fmla="*/ 18715 w 3259254"/>
                  <a:gd name="connsiteY1" fmla="*/ 44908 h 607550"/>
                  <a:gd name="connsiteX2" fmla="*/ 345 w 3259254"/>
                  <a:gd name="connsiteY2" fmla="*/ 18716 h 607550"/>
                  <a:gd name="connsiteX3" fmla="*/ 345 w 3259254"/>
                  <a:gd name="connsiteY3" fmla="*/ 18716 h 607550"/>
                  <a:gd name="connsiteX4" fmla="*/ 26537 w 3259254"/>
                  <a:gd name="connsiteY4" fmla="*/ 345 h 607550"/>
                  <a:gd name="connsiteX5" fmla="*/ 3240539 w 3259254"/>
                  <a:gd name="connsiteY5" fmla="*/ 562642 h 607550"/>
                  <a:gd name="connsiteX6" fmla="*/ 3258910 w 3259254"/>
                  <a:gd name="connsiteY6" fmla="*/ 588835 h 607550"/>
                  <a:gd name="connsiteX7" fmla="*/ 3258910 w 3259254"/>
                  <a:gd name="connsiteY7" fmla="*/ 588835 h 607550"/>
                  <a:gd name="connsiteX8" fmla="*/ 3232666 w 3259254"/>
                  <a:gd name="connsiteY8" fmla="*/ 607206 h 60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9254" h="607550">
                    <a:moveTo>
                      <a:pt x="3232666" y="607206"/>
                    </a:moveTo>
                    <a:lnTo>
                      <a:pt x="18715" y="44908"/>
                    </a:lnTo>
                    <a:cubicBezTo>
                      <a:pt x="6417" y="42747"/>
                      <a:pt x="-1817" y="31014"/>
                      <a:pt x="345" y="18716"/>
                    </a:cubicBezTo>
                    <a:lnTo>
                      <a:pt x="345" y="18716"/>
                    </a:lnTo>
                    <a:cubicBezTo>
                      <a:pt x="2506" y="6417"/>
                      <a:pt x="14239" y="-1817"/>
                      <a:pt x="26537" y="345"/>
                    </a:cubicBezTo>
                    <a:lnTo>
                      <a:pt x="3240539" y="562642"/>
                    </a:lnTo>
                    <a:cubicBezTo>
                      <a:pt x="3252838" y="564803"/>
                      <a:pt x="3261071" y="576536"/>
                      <a:pt x="3258910" y="588835"/>
                    </a:cubicBezTo>
                    <a:lnTo>
                      <a:pt x="3258910" y="588835"/>
                    </a:lnTo>
                    <a:cubicBezTo>
                      <a:pt x="3256697" y="601133"/>
                      <a:pt x="3245016" y="609367"/>
                      <a:pt x="3232666" y="607206"/>
                    </a:cubicBezTo>
                    <a:close/>
                  </a:path>
                </a:pathLst>
              </a:custGeom>
              <a:solidFill>
                <a:srgbClr val="F1F1F1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FEA5DFE-3FD5-4048-BEF7-2831CB524F15}"/>
                  </a:ext>
                </a:extLst>
              </p:cNvPr>
              <p:cNvSpPr/>
              <p:nvPr/>
            </p:nvSpPr>
            <p:spPr>
              <a:xfrm>
                <a:off x="10497593" y="1187548"/>
                <a:ext cx="51151" cy="2037484"/>
              </a:xfrm>
              <a:custGeom>
                <a:avLst/>
                <a:gdLst>
                  <a:gd name="connsiteX0" fmla="*/ 25575 w 51151"/>
                  <a:gd name="connsiteY0" fmla="*/ 2037484 h 2037484"/>
                  <a:gd name="connsiteX1" fmla="*/ 25575 w 51151"/>
                  <a:gd name="connsiteY1" fmla="*/ 2037484 h 2037484"/>
                  <a:gd name="connsiteX2" fmla="*/ 0 w 51151"/>
                  <a:gd name="connsiteY2" fmla="*/ 2011909 h 2037484"/>
                  <a:gd name="connsiteX3" fmla="*/ 0 w 51151"/>
                  <a:gd name="connsiteY3" fmla="*/ 25575 h 2037484"/>
                  <a:gd name="connsiteX4" fmla="*/ 25575 w 51151"/>
                  <a:gd name="connsiteY4" fmla="*/ 0 h 2037484"/>
                  <a:gd name="connsiteX5" fmla="*/ 25575 w 51151"/>
                  <a:gd name="connsiteY5" fmla="*/ 0 h 2037484"/>
                  <a:gd name="connsiteX6" fmla="*/ 51151 w 51151"/>
                  <a:gd name="connsiteY6" fmla="*/ 25575 h 2037484"/>
                  <a:gd name="connsiteX7" fmla="*/ 51151 w 51151"/>
                  <a:gd name="connsiteY7" fmla="*/ 2011909 h 2037484"/>
                  <a:gd name="connsiteX8" fmla="*/ 25575 w 51151"/>
                  <a:gd name="connsiteY8" fmla="*/ 2037484 h 203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1" h="2037484">
                    <a:moveTo>
                      <a:pt x="25575" y="2037484"/>
                    </a:moveTo>
                    <a:lnTo>
                      <a:pt x="25575" y="2037484"/>
                    </a:lnTo>
                    <a:cubicBezTo>
                      <a:pt x="11424" y="2037484"/>
                      <a:pt x="0" y="2026009"/>
                      <a:pt x="0" y="2011909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011909"/>
                    </a:lnTo>
                    <a:cubicBezTo>
                      <a:pt x="51151" y="2026009"/>
                      <a:pt x="39676" y="2037484"/>
                      <a:pt x="25575" y="2037484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E2AADC90-27B4-43EE-BD3D-236C54C6E04D}"/>
                  </a:ext>
                </a:extLst>
              </p:cNvPr>
              <p:cNvSpPr/>
              <p:nvPr/>
            </p:nvSpPr>
            <p:spPr>
              <a:xfrm>
                <a:off x="8959419" y="2247715"/>
                <a:ext cx="668" cy="1680458"/>
              </a:xfrm>
              <a:custGeom>
                <a:avLst/>
                <a:gdLst>
                  <a:gd name="connsiteX0" fmla="*/ 669 w 668"/>
                  <a:gd name="connsiteY0" fmla="*/ 0 h 1680458"/>
                  <a:gd name="connsiteX1" fmla="*/ 0 w 668"/>
                  <a:gd name="connsiteY1" fmla="*/ 1680459 h 16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8" h="1680458">
                    <a:moveTo>
                      <a:pt x="669" y="0"/>
                    </a:moveTo>
                    <a:lnTo>
                      <a:pt x="0" y="1680459"/>
                    </a:lnTo>
                  </a:path>
                </a:pathLst>
              </a:custGeom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22D44C3-42AE-4DA5-9899-848906AB0B14}"/>
                  </a:ext>
                </a:extLst>
              </p:cNvPr>
              <p:cNvSpPr/>
              <p:nvPr/>
            </p:nvSpPr>
            <p:spPr>
              <a:xfrm>
                <a:off x="8908269" y="1686293"/>
                <a:ext cx="51150" cy="2241881"/>
              </a:xfrm>
              <a:custGeom>
                <a:avLst/>
                <a:gdLst>
                  <a:gd name="connsiteX0" fmla="*/ 25575 w 51150"/>
                  <a:gd name="connsiteY0" fmla="*/ 2241881 h 2241881"/>
                  <a:gd name="connsiteX1" fmla="*/ 25575 w 51150"/>
                  <a:gd name="connsiteY1" fmla="*/ 2241881 h 2241881"/>
                  <a:gd name="connsiteX2" fmla="*/ 0 w 51150"/>
                  <a:gd name="connsiteY2" fmla="*/ 2216306 h 2241881"/>
                  <a:gd name="connsiteX3" fmla="*/ 0 w 51150"/>
                  <a:gd name="connsiteY3" fmla="*/ 25575 h 2241881"/>
                  <a:gd name="connsiteX4" fmla="*/ 25575 w 51150"/>
                  <a:gd name="connsiteY4" fmla="*/ 0 h 2241881"/>
                  <a:gd name="connsiteX5" fmla="*/ 25575 w 51150"/>
                  <a:gd name="connsiteY5" fmla="*/ 0 h 2241881"/>
                  <a:gd name="connsiteX6" fmla="*/ 51151 w 51150"/>
                  <a:gd name="connsiteY6" fmla="*/ 25575 h 2241881"/>
                  <a:gd name="connsiteX7" fmla="*/ 51151 w 51150"/>
                  <a:gd name="connsiteY7" fmla="*/ 2216306 h 2241881"/>
                  <a:gd name="connsiteX8" fmla="*/ 25575 w 51150"/>
                  <a:gd name="connsiteY8" fmla="*/ 2241881 h 224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150" h="2241881">
                    <a:moveTo>
                      <a:pt x="25575" y="2241881"/>
                    </a:moveTo>
                    <a:lnTo>
                      <a:pt x="25575" y="2241881"/>
                    </a:lnTo>
                    <a:cubicBezTo>
                      <a:pt x="11424" y="2241881"/>
                      <a:pt x="0" y="2230406"/>
                      <a:pt x="0" y="2216306"/>
                    </a:cubicBezTo>
                    <a:lnTo>
                      <a:pt x="0" y="25575"/>
                    </a:lnTo>
                    <a:cubicBezTo>
                      <a:pt x="0" y="11424"/>
                      <a:pt x="11475" y="0"/>
                      <a:pt x="25575" y="0"/>
                    </a:cubicBezTo>
                    <a:lnTo>
                      <a:pt x="25575" y="0"/>
                    </a:lnTo>
                    <a:cubicBezTo>
                      <a:pt x="39727" y="0"/>
                      <a:pt x="51151" y="11475"/>
                      <a:pt x="51151" y="25575"/>
                    </a:cubicBezTo>
                    <a:lnTo>
                      <a:pt x="51151" y="2216306"/>
                    </a:lnTo>
                    <a:cubicBezTo>
                      <a:pt x="51151" y="2230406"/>
                      <a:pt x="39675" y="2241881"/>
                      <a:pt x="25575" y="2241881"/>
                    </a:cubicBezTo>
                    <a:close/>
                  </a:path>
                </a:pathLst>
              </a:custGeom>
              <a:solidFill>
                <a:srgbClr val="AEAFAD"/>
              </a:solidFill>
              <a:ln w="51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DBA223-4E13-45BF-B33E-1A6B48B7DF91}"/>
                </a:ext>
              </a:extLst>
            </p:cNvPr>
            <p:cNvGrpSpPr/>
            <p:nvPr/>
          </p:nvGrpSpPr>
          <p:grpSpPr>
            <a:xfrm>
              <a:off x="8971747" y="2286864"/>
              <a:ext cx="1272129" cy="1505053"/>
              <a:chOff x="10580418" y="4730331"/>
              <a:chExt cx="1272129" cy="15050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CA9FED2-947A-4F9D-8A6C-2689C4D3C2AC}"/>
                  </a:ext>
                </a:extLst>
              </p:cNvPr>
              <p:cNvGrpSpPr/>
              <p:nvPr/>
            </p:nvGrpSpPr>
            <p:grpSpPr>
              <a:xfrm>
                <a:off x="10878884" y="4796100"/>
                <a:ext cx="973663" cy="1155208"/>
                <a:chOff x="9257884" y="2378375"/>
                <a:chExt cx="973663" cy="1155208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9F5A42CF-4D9C-4579-B276-4A3CA5BE6B89}"/>
                    </a:ext>
                  </a:extLst>
                </p:cNvPr>
                <p:cNvSpPr/>
                <p:nvPr/>
              </p:nvSpPr>
              <p:spPr>
                <a:xfrm>
                  <a:off x="9614549" y="2513195"/>
                  <a:ext cx="616998" cy="1020388"/>
                </a:xfrm>
                <a:custGeom>
                  <a:avLst/>
                  <a:gdLst>
                    <a:gd name="connsiteX0" fmla="*/ 607736 w 616998"/>
                    <a:gd name="connsiteY0" fmla="*/ 0 h 1020388"/>
                    <a:gd name="connsiteX1" fmla="*/ 616999 w 616998"/>
                    <a:gd name="connsiteY1" fmla="*/ 749712 h 1020388"/>
                    <a:gd name="connsiteX2" fmla="*/ 0 w 616998"/>
                    <a:gd name="connsiteY2" fmla="*/ 1020389 h 1020388"/>
                    <a:gd name="connsiteX3" fmla="*/ 2007 w 616998"/>
                    <a:gd name="connsiteY3" fmla="*/ 191275 h 1020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6998" h="1020388">
                      <a:moveTo>
                        <a:pt x="607736" y="0"/>
                      </a:moveTo>
                      <a:lnTo>
                        <a:pt x="616999" y="749712"/>
                      </a:lnTo>
                      <a:lnTo>
                        <a:pt x="0" y="1020389"/>
                      </a:lnTo>
                      <a:lnTo>
                        <a:pt x="2007" y="191275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FF080FF-3894-48CF-B82D-C175BFEFC2FB}"/>
                    </a:ext>
                  </a:extLst>
                </p:cNvPr>
                <p:cNvSpPr/>
                <p:nvPr/>
              </p:nvSpPr>
              <p:spPr>
                <a:xfrm>
                  <a:off x="9257884" y="2378375"/>
                  <a:ext cx="964401" cy="326660"/>
                </a:xfrm>
                <a:custGeom>
                  <a:avLst/>
                  <a:gdLst>
                    <a:gd name="connsiteX0" fmla="*/ 964401 w 964401"/>
                    <a:gd name="connsiteY0" fmla="*/ 135386 h 326660"/>
                    <a:gd name="connsiteX1" fmla="*/ 33294 w 964401"/>
                    <a:gd name="connsiteY1" fmla="*/ 48 h 326660"/>
                    <a:gd name="connsiteX2" fmla="*/ 0 w 964401"/>
                    <a:gd name="connsiteY2" fmla="*/ 10288 h 326660"/>
                    <a:gd name="connsiteX3" fmla="*/ 978 w 964401"/>
                    <a:gd name="connsiteY3" fmla="*/ 263211 h 326660"/>
                    <a:gd name="connsiteX4" fmla="*/ 358672 w 964401"/>
                    <a:gd name="connsiteY4" fmla="*/ 326661 h 326660"/>
                    <a:gd name="connsiteX5" fmla="*/ 964401 w 964401"/>
                    <a:gd name="connsiteY5" fmla="*/ 135386 h 326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64401" h="326660">
                      <a:moveTo>
                        <a:pt x="964401" y="135386"/>
                      </a:moveTo>
                      <a:cubicBezTo>
                        <a:pt x="964401" y="135386"/>
                        <a:pt x="46519" y="-2937"/>
                        <a:pt x="33294" y="48"/>
                      </a:cubicBezTo>
                      <a:cubicBezTo>
                        <a:pt x="1286" y="7200"/>
                        <a:pt x="0" y="10288"/>
                        <a:pt x="0" y="10288"/>
                      </a:cubicBezTo>
                      <a:lnTo>
                        <a:pt x="978" y="263211"/>
                      </a:lnTo>
                      <a:lnTo>
                        <a:pt x="358672" y="326661"/>
                      </a:lnTo>
                      <a:lnTo>
                        <a:pt x="964401" y="135386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0C9CBBC-5056-446C-BB23-4692BB000460}"/>
                    </a:ext>
                  </a:extLst>
                </p:cNvPr>
                <p:cNvSpPr/>
                <p:nvPr/>
              </p:nvSpPr>
              <p:spPr>
                <a:xfrm>
                  <a:off x="9258862" y="2455560"/>
                  <a:ext cx="743794" cy="356839"/>
                </a:xfrm>
                <a:custGeom>
                  <a:avLst/>
                  <a:gdLst>
                    <a:gd name="connsiteX0" fmla="*/ 52 w 743794"/>
                    <a:gd name="connsiteY0" fmla="*/ 0 h 356839"/>
                    <a:gd name="connsiteX1" fmla="*/ 743795 w 743794"/>
                    <a:gd name="connsiteY1" fmla="*/ 131273 h 356839"/>
                    <a:gd name="connsiteX2" fmla="*/ 737825 w 743794"/>
                    <a:gd name="connsiteY2" fmla="*/ 318637 h 356839"/>
                    <a:gd name="connsiteX3" fmla="*/ 711067 w 743794"/>
                    <a:gd name="connsiteY3" fmla="*/ 327488 h 356839"/>
                    <a:gd name="connsiteX4" fmla="*/ 679573 w 743794"/>
                    <a:gd name="connsiteY4" fmla="*/ 353732 h 356839"/>
                    <a:gd name="connsiteX5" fmla="*/ 658475 w 743794"/>
                    <a:gd name="connsiteY5" fmla="*/ 351159 h 356839"/>
                    <a:gd name="connsiteX6" fmla="*/ 647874 w 743794"/>
                    <a:gd name="connsiteY6" fmla="*/ 356665 h 356839"/>
                    <a:gd name="connsiteX7" fmla="*/ 638200 w 743794"/>
                    <a:gd name="connsiteY7" fmla="*/ 165802 h 356839"/>
                    <a:gd name="connsiteX8" fmla="*/ 0 w 743794"/>
                    <a:gd name="connsiteY8" fmla="*/ 61134 h 356839"/>
                    <a:gd name="connsiteX9" fmla="*/ 52 w 743794"/>
                    <a:gd name="connsiteY9" fmla="*/ 0 h 356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43794" h="356839">
                      <a:moveTo>
                        <a:pt x="52" y="0"/>
                      </a:moveTo>
                      <a:lnTo>
                        <a:pt x="743795" y="131273"/>
                      </a:lnTo>
                      <a:lnTo>
                        <a:pt x="737825" y="318637"/>
                      </a:lnTo>
                      <a:cubicBezTo>
                        <a:pt x="737825" y="318637"/>
                        <a:pt x="725886" y="318482"/>
                        <a:pt x="711067" y="327488"/>
                      </a:cubicBezTo>
                      <a:cubicBezTo>
                        <a:pt x="696195" y="336545"/>
                        <a:pt x="693416" y="361039"/>
                        <a:pt x="679573" y="353732"/>
                      </a:cubicBezTo>
                      <a:cubicBezTo>
                        <a:pt x="665782" y="346425"/>
                        <a:pt x="663775" y="343955"/>
                        <a:pt x="658475" y="351159"/>
                      </a:cubicBezTo>
                      <a:cubicBezTo>
                        <a:pt x="653175" y="358364"/>
                        <a:pt x="647874" y="356665"/>
                        <a:pt x="647874" y="356665"/>
                      </a:cubicBezTo>
                      <a:lnTo>
                        <a:pt x="638200" y="165802"/>
                      </a:lnTo>
                      <a:lnTo>
                        <a:pt x="0" y="61134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A991E8E-7A8A-406E-8637-4C851AE9E297}"/>
                    </a:ext>
                  </a:extLst>
                </p:cNvPr>
                <p:cNvSpPr/>
                <p:nvPr/>
              </p:nvSpPr>
              <p:spPr>
                <a:xfrm>
                  <a:off x="9257884" y="2641586"/>
                  <a:ext cx="361811" cy="889527"/>
                </a:xfrm>
                <a:custGeom>
                  <a:avLst/>
                  <a:gdLst>
                    <a:gd name="connsiteX0" fmla="*/ 361811 w 361811"/>
                    <a:gd name="connsiteY0" fmla="*/ 60979 h 889527"/>
                    <a:gd name="connsiteX1" fmla="*/ 359856 w 361811"/>
                    <a:gd name="connsiteY1" fmla="*/ 889528 h 889527"/>
                    <a:gd name="connsiteX2" fmla="*/ 0 w 361811"/>
                    <a:gd name="connsiteY2" fmla="*/ 842288 h 889527"/>
                    <a:gd name="connsiteX3" fmla="*/ 978 w 361811"/>
                    <a:gd name="connsiteY3" fmla="*/ 0 h 88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811" h="889527">
                      <a:moveTo>
                        <a:pt x="361811" y="60979"/>
                      </a:moveTo>
                      <a:lnTo>
                        <a:pt x="359856" y="889528"/>
                      </a:lnTo>
                      <a:lnTo>
                        <a:pt x="0" y="842288"/>
                      </a:lnTo>
                      <a:lnTo>
                        <a:pt x="978" y="0"/>
                      </a:lnTo>
                      <a:close/>
                    </a:path>
                  </a:pathLst>
                </a:custGeom>
                <a:solidFill>
                  <a:srgbClr val="C7A16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5EF3BFB-B335-4062-B096-22703D6DBCF7}"/>
                  </a:ext>
                </a:extLst>
              </p:cNvPr>
              <p:cNvGrpSpPr/>
              <p:nvPr/>
            </p:nvGrpSpPr>
            <p:grpSpPr>
              <a:xfrm>
                <a:off x="10581679" y="5257655"/>
                <a:ext cx="465502" cy="977729"/>
                <a:chOff x="8960679" y="2839930"/>
                <a:chExt cx="465502" cy="977729"/>
              </a:xfrm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4CEC53FC-877A-44D3-81EF-2B2EE776661A}"/>
                    </a:ext>
                  </a:extLst>
                </p:cNvPr>
                <p:cNvSpPr/>
                <p:nvPr/>
              </p:nvSpPr>
              <p:spPr>
                <a:xfrm>
                  <a:off x="8960679" y="2863756"/>
                  <a:ext cx="465502" cy="953903"/>
                </a:xfrm>
                <a:custGeom>
                  <a:avLst/>
                  <a:gdLst>
                    <a:gd name="connsiteX0" fmla="*/ 229046 w 465502"/>
                    <a:gd name="connsiteY0" fmla="*/ 72300 h 953903"/>
                    <a:gd name="connsiteX1" fmla="*/ 236610 w 465502"/>
                    <a:gd name="connsiteY1" fmla="*/ 73638 h 953903"/>
                    <a:gd name="connsiteX2" fmla="*/ 230641 w 465502"/>
                    <a:gd name="connsiteY2" fmla="*/ 261002 h 953903"/>
                    <a:gd name="connsiteX3" fmla="*/ 203882 w 465502"/>
                    <a:gd name="connsiteY3" fmla="*/ 269853 h 953903"/>
                    <a:gd name="connsiteX4" fmla="*/ 172389 w 465502"/>
                    <a:gd name="connsiteY4" fmla="*/ 296098 h 953903"/>
                    <a:gd name="connsiteX5" fmla="*/ 151291 w 465502"/>
                    <a:gd name="connsiteY5" fmla="*/ 293525 h 953903"/>
                    <a:gd name="connsiteX6" fmla="*/ 140690 w 465502"/>
                    <a:gd name="connsiteY6" fmla="*/ 299031 h 953903"/>
                    <a:gd name="connsiteX7" fmla="*/ 131016 w 465502"/>
                    <a:gd name="connsiteY7" fmla="*/ 108168 h 953903"/>
                    <a:gd name="connsiteX8" fmla="*/ 120775 w 465502"/>
                    <a:gd name="connsiteY8" fmla="*/ 106470 h 953903"/>
                    <a:gd name="connsiteX9" fmla="*/ 0 w 465502"/>
                    <a:gd name="connsiteY9" fmla="*/ 144601 h 953903"/>
                    <a:gd name="connsiteX10" fmla="*/ 0 w 465502"/>
                    <a:gd name="connsiteY10" fmla="*/ 953903 h 953903"/>
                    <a:gd name="connsiteX11" fmla="*/ 465502 w 465502"/>
                    <a:gd name="connsiteY11" fmla="*/ 749712 h 953903"/>
                    <a:gd name="connsiteX12" fmla="*/ 456239 w 465502"/>
                    <a:gd name="connsiteY12" fmla="*/ 0 h 953903"/>
                    <a:gd name="connsiteX13" fmla="*/ 455056 w 465502"/>
                    <a:gd name="connsiteY13" fmla="*/ 360 h 953903"/>
                    <a:gd name="connsiteX14" fmla="*/ 456239 w 465502"/>
                    <a:gd name="connsiteY14" fmla="*/ 566 h 953903"/>
                    <a:gd name="connsiteX15" fmla="*/ 229046 w 465502"/>
                    <a:gd name="connsiteY15" fmla="*/ 72300 h 953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5502" h="953903">
                      <a:moveTo>
                        <a:pt x="229046" y="72300"/>
                      </a:moveTo>
                      <a:lnTo>
                        <a:pt x="236610" y="73638"/>
                      </a:lnTo>
                      <a:lnTo>
                        <a:pt x="230641" y="261002"/>
                      </a:lnTo>
                      <a:cubicBezTo>
                        <a:pt x="230641" y="261002"/>
                        <a:pt x="218703" y="260848"/>
                        <a:pt x="203882" y="269853"/>
                      </a:cubicBezTo>
                      <a:cubicBezTo>
                        <a:pt x="189010" y="278910"/>
                        <a:pt x="186232" y="303405"/>
                        <a:pt x="172389" y="296098"/>
                      </a:cubicBezTo>
                      <a:cubicBezTo>
                        <a:pt x="158598" y="288790"/>
                        <a:pt x="156591" y="286320"/>
                        <a:pt x="151291" y="293525"/>
                      </a:cubicBezTo>
                      <a:cubicBezTo>
                        <a:pt x="145990" y="300729"/>
                        <a:pt x="140690" y="299031"/>
                        <a:pt x="140690" y="299031"/>
                      </a:cubicBezTo>
                      <a:lnTo>
                        <a:pt x="131016" y="108168"/>
                      </a:lnTo>
                      <a:lnTo>
                        <a:pt x="120775" y="106470"/>
                      </a:lnTo>
                      <a:lnTo>
                        <a:pt x="0" y="144601"/>
                      </a:lnTo>
                      <a:lnTo>
                        <a:pt x="0" y="953903"/>
                      </a:lnTo>
                      <a:lnTo>
                        <a:pt x="465502" y="749712"/>
                      </a:lnTo>
                      <a:lnTo>
                        <a:pt x="456239" y="0"/>
                      </a:lnTo>
                      <a:lnTo>
                        <a:pt x="455056" y="360"/>
                      </a:lnTo>
                      <a:cubicBezTo>
                        <a:pt x="455828" y="463"/>
                        <a:pt x="456239" y="566"/>
                        <a:pt x="456239" y="566"/>
                      </a:cubicBezTo>
                      <a:lnTo>
                        <a:pt x="229046" y="72300"/>
                      </a:ln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62F3B2B8-179F-4016-8C50-A7C1C626163D}"/>
                    </a:ext>
                  </a:extLst>
                </p:cNvPr>
                <p:cNvSpPr/>
                <p:nvPr/>
              </p:nvSpPr>
              <p:spPr>
                <a:xfrm>
                  <a:off x="9079704" y="2839930"/>
                  <a:ext cx="336030" cy="95920"/>
                </a:xfrm>
                <a:custGeom>
                  <a:avLst/>
                  <a:gdLst>
                    <a:gd name="connsiteX0" fmla="*/ 108888 w 336030"/>
                    <a:gd name="connsiteY0" fmla="*/ 95920 h 95920"/>
                    <a:gd name="connsiteX1" fmla="*/ 336030 w 336030"/>
                    <a:gd name="connsiteY1" fmla="*/ 24186 h 95920"/>
                    <a:gd name="connsiteX2" fmla="*/ 174859 w 336030"/>
                    <a:gd name="connsiteY2" fmla="*/ 0 h 95920"/>
                    <a:gd name="connsiteX3" fmla="*/ 0 w 336030"/>
                    <a:gd name="connsiteY3" fmla="*/ 76726 h 95920"/>
                    <a:gd name="connsiteX4" fmla="*/ 108888 w 336030"/>
                    <a:gd name="connsiteY4" fmla="*/ 95920 h 95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030" h="95920">
                      <a:moveTo>
                        <a:pt x="108888" y="95920"/>
                      </a:moveTo>
                      <a:lnTo>
                        <a:pt x="336030" y="24186"/>
                      </a:lnTo>
                      <a:cubicBezTo>
                        <a:pt x="326819" y="22796"/>
                        <a:pt x="263987" y="13328"/>
                        <a:pt x="174859" y="0"/>
                      </a:cubicBezTo>
                      <a:lnTo>
                        <a:pt x="0" y="76726"/>
                      </a:lnTo>
                      <a:lnTo>
                        <a:pt x="108888" y="9592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D8BC79DD-62A9-4ACA-95ED-2AC081E1ABED}"/>
                    </a:ext>
                  </a:extLst>
                </p:cNvPr>
                <p:cNvSpPr/>
                <p:nvPr/>
              </p:nvSpPr>
              <p:spPr>
                <a:xfrm>
                  <a:off x="8960730" y="2955457"/>
                  <a:ext cx="119591" cy="52334"/>
                </a:xfrm>
                <a:custGeom>
                  <a:avLst/>
                  <a:gdLst>
                    <a:gd name="connsiteX0" fmla="*/ 0 w 119591"/>
                    <a:gd name="connsiteY0" fmla="*/ 13379 h 52334"/>
                    <a:gd name="connsiteX1" fmla="*/ 0 w 119591"/>
                    <a:gd name="connsiteY1" fmla="*/ 52334 h 52334"/>
                    <a:gd name="connsiteX2" fmla="*/ 119592 w 119591"/>
                    <a:gd name="connsiteY2" fmla="*/ 14614 h 52334"/>
                    <a:gd name="connsiteX3" fmla="*/ 30515 w 119591"/>
                    <a:gd name="connsiteY3" fmla="*/ 0 h 52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591" h="52334">
                      <a:moveTo>
                        <a:pt x="0" y="13379"/>
                      </a:moveTo>
                      <a:lnTo>
                        <a:pt x="0" y="52334"/>
                      </a:lnTo>
                      <a:lnTo>
                        <a:pt x="119592" y="14614"/>
                      </a:lnTo>
                      <a:lnTo>
                        <a:pt x="30515" y="0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0E84703-9C55-401C-A3CE-344C9E840BA2}"/>
                    </a:ext>
                  </a:extLst>
                </p:cNvPr>
                <p:cNvSpPr/>
                <p:nvPr/>
              </p:nvSpPr>
              <p:spPr>
                <a:xfrm>
                  <a:off x="9081505" y="2936057"/>
                  <a:ext cx="115835" cy="226893"/>
                </a:xfrm>
                <a:custGeom>
                  <a:avLst/>
                  <a:gdLst>
                    <a:gd name="connsiteX0" fmla="*/ 10241 w 115835"/>
                    <a:gd name="connsiteY0" fmla="*/ 35867 h 226893"/>
                    <a:gd name="connsiteX1" fmla="*/ 19915 w 115835"/>
                    <a:gd name="connsiteY1" fmla="*/ 226730 h 226893"/>
                    <a:gd name="connsiteX2" fmla="*/ 30516 w 115835"/>
                    <a:gd name="connsiteY2" fmla="*/ 221224 h 226893"/>
                    <a:gd name="connsiteX3" fmla="*/ 51614 w 115835"/>
                    <a:gd name="connsiteY3" fmla="*/ 223797 h 226893"/>
                    <a:gd name="connsiteX4" fmla="*/ 83107 w 115835"/>
                    <a:gd name="connsiteY4" fmla="*/ 197553 h 226893"/>
                    <a:gd name="connsiteX5" fmla="*/ 109866 w 115835"/>
                    <a:gd name="connsiteY5" fmla="*/ 188702 h 226893"/>
                    <a:gd name="connsiteX6" fmla="*/ 115835 w 115835"/>
                    <a:gd name="connsiteY6" fmla="*/ 1338 h 226893"/>
                    <a:gd name="connsiteX7" fmla="*/ 108271 w 115835"/>
                    <a:gd name="connsiteY7" fmla="*/ 0 h 226893"/>
                    <a:gd name="connsiteX8" fmla="*/ 0 w 115835"/>
                    <a:gd name="connsiteY8" fmla="*/ 34169 h 226893"/>
                    <a:gd name="connsiteX9" fmla="*/ 10241 w 115835"/>
                    <a:gd name="connsiteY9" fmla="*/ 35867 h 2268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5835" h="226893">
                      <a:moveTo>
                        <a:pt x="10241" y="35867"/>
                      </a:moveTo>
                      <a:lnTo>
                        <a:pt x="19915" y="226730"/>
                      </a:lnTo>
                      <a:cubicBezTo>
                        <a:pt x="19915" y="226730"/>
                        <a:pt x="25215" y="228377"/>
                        <a:pt x="30516" y="221224"/>
                      </a:cubicBezTo>
                      <a:cubicBezTo>
                        <a:pt x="35816" y="214020"/>
                        <a:pt x="37823" y="216490"/>
                        <a:pt x="51614" y="223797"/>
                      </a:cubicBezTo>
                      <a:cubicBezTo>
                        <a:pt x="65457" y="231104"/>
                        <a:pt x="68235" y="206610"/>
                        <a:pt x="83107" y="197553"/>
                      </a:cubicBezTo>
                      <a:cubicBezTo>
                        <a:pt x="97979" y="188496"/>
                        <a:pt x="109866" y="188702"/>
                        <a:pt x="109866" y="188702"/>
                      </a:cubicBezTo>
                      <a:lnTo>
                        <a:pt x="115835" y="1338"/>
                      </a:lnTo>
                      <a:lnTo>
                        <a:pt x="108271" y="0"/>
                      </a:lnTo>
                      <a:lnTo>
                        <a:pt x="0" y="34169"/>
                      </a:lnTo>
                      <a:lnTo>
                        <a:pt x="10241" y="35867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E76095A-1320-4809-865C-2291E7C6C29A}"/>
                    </a:ext>
                  </a:extLst>
                </p:cNvPr>
                <p:cNvSpPr/>
                <p:nvPr/>
              </p:nvSpPr>
              <p:spPr>
                <a:xfrm>
                  <a:off x="8991246" y="2916656"/>
                  <a:ext cx="197346" cy="53414"/>
                </a:xfrm>
                <a:custGeom>
                  <a:avLst/>
                  <a:gdLst>
                    <a:gd name="connsiteX0" fmla="*/ 89076 w 197346"/>
                    <a:gd name="connsiteY0" fmla="*/ 53415 h 53414"/>
                    <a:gd name="connsiteX1" fmla="*/ 197347 w 197346"/>
                    <a:gd name="connsiteY1" fmla="*/ 19194 h 53414"/>
                    <a:gd name="connsiteX2" fmla="*/ 88459 w 197346"/>
                    <a:gd name="connsiteY2" fmla="*/ 0 h 53414"/>
                    <a:gd name="connsiteX3" fmla="*/ 0 w 197346"/>
                    <a:gd name="connsiteY3" fmla="*/ 38800 h 53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7346" h="53414">
                      <a:moveTo>
                        <a:pt x="89076" y="53415"/>
                      </a:moveTo>
                      <a:lnTo>
                        <a:pt x="197347" y="19194"/>
                      </a:lnTo>
                      <a:lnTo>
                        <a:pt x="88459" y="0"/>
                      </a:lnTo>
                      <a:lnTo>
                        <a:pt x="0" y="38800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8F463E81-3468-4196-8FDE-80A1E7917A0F}"/>
                  </a:ext>
                </a:extLst>
              </p:cNvPr>
              <p:cNvGrpSpPr/>
              <p:nvPr/>
            </p:nvGrpSpPr>
            <p:grpSpPr>
              <a:xfrm>
                <a:off x="10580418" y="4730331"/>
                <a:ext cx="311948" cy="649109"/>
                <a:chOff x="8959418" y="2312606"/>
                <a:chExt cx="311948" cy="649109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541C1C88-41C1-4E84-92C4-4CB406CAB4EB}"/>
                    </a:ext>
                  </a:extLst>
                </p:cNvPr>
                <p:cNvSpPr/>
                <p:nvPr/>
              </p:nvSpPr>
              <p:spPr>
                <a:xfrm>
                  <a:off x="8959419" y="2357890"/>
                  <a:ext cx="311947" cy="603825"/>
                </a:xfrm>
                <a:custGeom>
                  <a:avLst/>
                  <a:gdLst>
                    <a:gd name="connsiteX0" fmla="*/ 0 w 311947"/>
                    <a:gd name="connsiteY0" fmla="*/ 543978 h 603825"/>
                    <a:gd name="connsiteX1" fmla="*/ 118974 w 311947"/>
                    <a:gd name="connsiteY1" fmla="*/ 565025 h 603825"/>
                    <a:gd name="connsiteX2" fmla="*/ 30515 w 311947"/>
                    <a:gd name="connsiteY2" fmla="*/ 603825 h 603825"/>
                    <a:gd name="connsiteX3" fmla="*/ 0 w 311947"/>
                    <a:gd name="connsiteY3" fmla="*/ 598782 h 603825"/>
                    <a:gd name="connsiteX4" fmla="*/ 161428 w 311947"/>
                    <a:gd name="connsiteY4" fmla="*/ 167243 h 603825"/>
                    <a:gd name="connsiteX5" fmla="*/ 144292 w 311947"/>
                    <a:gd name="connsiteY5" fmla="*/ 172903 h 603825"/>
                    <a:gd name="connsiteX6" fmla="*/ 143789 w 311947"/>
                    <a:gd name="connsiteY6" fmla="*/ 173504 h 603825"/>
                    <a:gd name="connsiteX7" fmla="*/ 144292 w 311947"/>
                    <a:gd name="connsiteY7" fmla="*/ 172904 h 603825"/>
                    <a:gd name="connsiteX8" fmla="*/ 161428 w 311947"/>
                    <a:gd name="connsiteY8" fmla="*/ 167243 h 603825"/>
                    <a:gd name="connsiteX9" fmla="*/ 306029 w 311947"/>
                    <a:gd name="connsiteY9" fmla="*/ 0 h 603825"/>
                    <a:gd name="connsiteX10" fmla="*/ 311947 w 311947"/>
                    <a:gd name="connsiteY10" fmla="*/ 480374 h 603825"/>
                    <a:gd name="connsiteX11" fmla="*/ 293833 w 311947"/>
                    <a:gd name="connsiteY11" fmla="*/ 488299 h 603825"/>
                    <a:gd name="connsiteX12" fmla="*/ 293783 w 311947"/>
                    <a:gd name="connsiteY12" fmla="*/ 488292 h 603825"/>
                    <a:gd name="connsiteX13" fmla="*/ 119026 w 311947"/>
                    <a:gd name="connsiteY13" fmla="*/ 564973 h 603825"/>
                    <a:gd name="connsiteX14" fmla="*/ 0 w 311947"/>
                    <a:gd name="connsiteY14" fmla="*/ 543977 h 603825"/>
                    <a:gd name="connsiteX15" fmla="*/ 52 w 311947"/>
                    <a:gd name="connsiteY15" fmla="*/ 543977 h 603825"/>
                    <a:gd name="connsiteX16" fmla="*/ 52 w 311947"/>
                    <a:gd name="connsiteY16" fmla="*/ 444566 h 603825"/>
                    <a:gd name="connsiteX17" fmla="*/ 0 w 311947"/>
                    <a:gd name="connsiteY17" fmla="*/ 444558 h 603825"/>
                    <a:gd name="connsiteX18" fmla="*/ 0 w 311947"/>
                    <a:gd name="connsiteY18" fmla="*/ 97001 h 603825"/>
                    <a:gd name="connsiteX19" fmla="*/ 91032 w 311947"/>
                    <a:gd name="connsiteY19" fmla="*/ 68235 h 603825"/>
                    <a:gd name="connsiteX20" fmla="*/ 97618 w 311947"/>
                    <a:gd name="connsiteY20" fmla="*/ 69316 h 603825"/>
                    <a:gd name="connsiteX21" fmla="*/ 103794 w 311947"/>
                    <a:gd name="connsiteY21" fmla="*/ 191635 h 603825"/>
                    <a:gd name="connsiteX22" fmla="*/ 97619 w 311947"/>
                    <a:gd name="connsiteY22" fmla="*/ 69315 h 603825"/>
                    <a:gd name="connsiteX23" fmla="*/ 91032 w 311947"/>
                    <a:gd name="connsiteY23" fmla="*/ 68235 h 603825"/>
                    <a:gd name="connsiteX24" fmla="*/ 160399 w 311947"/>
                    <a:gd name="connsiteY24" fmla="*/ 46313 h 603825"/>
                    <a:gd name="connsiteX25" fmla="*/ 306029 w 311947"/>
                    <a:gd name="connsiteY25" fmla="*/ 360 h 603825"/>
                    <a:gd name="connsiteX26" fmla="*/ 305257 w 311947"/>
                    <a:gd name="connsiteY26" fmla="*/ 257 h 60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1947" h="603825">
                      <a:moveTo>
                        <a:pt x="0" y="543978"/>
                      </a:moveTo>
                      <a:lnTo>
                        <a:pt x="118974" y="565025"/>
                      </a:lnTo>
                      <a:lnTo>
                        <a:pt x="30515" y="603825"/>
                      </a:lnTo>
                      <a:lnTo>
                        <a:pt x="0" y="598782"/>
                      </a:lnTo>
                      <a:close/>
                      <a:moveTo>
                        <a:pt x="161428" y="167243"/>
                      </a:moveTo>
                      <a:cubicBezTo>
                        <a:pt x="161428" y="167243"/>
                        <a:pt x="153813" y="167088"/>
                        <a:pt x="144292" y="172903"/>
                      </a:cubicBezTo>
                      <a:lnTo>
                        <a:pt x="143789" y="173504"/>
                      </a:lnTo>
                      <a:lnTo>
                        <a:pt x="144292" y="172904"/>
                      </a:lnTo>
                      <a:cubicBezTo>
                        <a:pt x="153812" y="167140"/>
                        <a:pt x="161428" y="167243"/>
                        <a:pt x="161428" y="167243"/>
                      </a:cubicBezTo>
                      <a:close/>
                      <a:moveTo>
                        <a:pt x="306029" y="0"/>
                      </a:moveTo>
                      <a:lnTo>
                        <a:pt x="311947" y="480374"/>
                      </a:lnTo>
                      <a:lnTo>
                        <a:pt x="293833" y="488299"/>
                      </a:lnTo>
                      <a:lnTo>
                        <a:pt x="293783" y="488292"/>
                      </a:lnTo>
                      <a:lnTo>
                        <a:pt x="119026" y="564973"/>
                      </a:lnTo>
                      <a:lnTo>
                        <a:pt x="0" y="543977"/>
                      </a:lnTo>
                      <a:lnTo>
                        <a:pt x="52" y="543977"/>
                      </a:lnTo>
                      <a:lnTo>
                        <a:pt x="52" y="444566"/>
                      </a:lnTo>
                      <a:lnTo>
                        <a:pt x="0" y="444558"/>
                      </a:lnTo>
                      <a:lnTo>
                        <a:pt x="0" y="97001"/>
                      </a:lnTo>
                      <a:lnTo>
                        <a:pt x="91032" y="68235"/>
                      </a:lnTo>
                      <a:lnTo>
                        <a:pt x="97618" y="69316"/>
                      </a:lnTo>
                      <a:lnTo>
                        <a:pt x="103794" y="191635"/>
                      </a:lnTo>
                      <a:lnTo>
                        <a:pt x="97619" y="69315"/>
                      </a:lnTo>
                      <a:lnTo>
                        <a:pt x="91032" y="68235"/>
                      </a:lnTo>
                      <a:lnTo>
                        <a:pt x="160399" y="46313"/>
                      </a:lnTo>
                      <a:lnTo>
                        <a:pt x="306029" y="360"/>
                      </a:lnTo>
                      <a:cubicBezTo>
                        <a:pt x="306029" y="360"/>
                        <a:pt x="305720" y="309"/>
                        <a:pt x="305257" y="257"/>
                      </a:cubicBezTo>
                      <a:close/>
                    </a:path>
                  </a:pathLst>
                </a:custGeom>
                <a:solidFill>
                  <a:srgbClr val="CEAE76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E0BCDE1-A526-49A8-982A-81E6B5649802}"/>
                    </a:ext>
                  </a:extLst>
                </p:cNvPr>
                <p:cNvSpPr/>
                <p:nvPr/>
              </p:nvSpPr>
              <p:spPr>
                <a:xfrm>
                  <a:off x="8959418" y="2312606"/>
                  <a:ext cx="305206" cy="141873"/>
                </a:xfrm>
                <a:custGeom>
                  <a:avLst/>
                  <a:gdLst>
                    <a:gd name="connsiteX0" fmla="*/ 0 w 305206"/>
                    <a:gd name="connsiteY0" fmla="*/ 0 h 141873"/>
                    <a:gd name="connsiteX1" fmla="*/ 305206 w 305206"/>
                    <a:gd name="connsiteY1" fmla="*/ 45542 h 141873"/>
                    <a:gd name="connsiteX2" fmla="*/ 159678 w 305206"/>
                    <a:gd name="connsiteY2" fmla="*/ 91495 h 141873"/>
                    <a:gd name="connsiteX3" fmla="*/ 90260 w 305206"/>
                    <a:gd name="connsiteY3" fmla="*/ 113365 h 141873"/>
                    <a:gd name="connsiteX4" fmla="*/ 0 w 305206"/>
                    <a:gd name="connsiteY4" fmla="*/ 141873 h 141873"/>
                    <a:gd name="connsiteX5" fmla="*/ 0 w 305206"/>
                    <a:gd name="connsiteY5" fmla="*/ 98596 h 141873"/>
                    <a:gd name="connsiteX6" fmla="*/ 0 w 305206"/>
                    <a:gd name="connsiteY6" fmla="*/ 63347 h 141873"/>
                    <a:gd name="connsiteX7" fmla="*/ 0 w 305206"/>
                    <a:gd name="connsiteY7" fmla="*/ 63295 h 141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206" h="141873">
                      <a:moveTo>
                        <a:pt x="0" y="0"/>
                      </a:moveTo>
                      <a:cubicBezTo>
                        <a:pt x="145785" y="21510"/>
                        <a:pt x="293936" y="43843"/>
                        <a:pt x="305206" y="45542"/>
                      </a:cubicBezTo>
                      <a:lnTo>
                        <a:pt x="159678" y="91495"/>
                      </a:lnTo>
                      <a:lnTo>
                        <a:pt x="90260" y="113365"/>
                      </a:lnTo>
                      <a:lnTo>
                        <a:pt x="0" y="141873"/>
                      </a:lnTo>
                      <a:lnTo>
                        <a:pt x="0" y="98596"/>
                      </a:lnTo>
                      <a:lnTo>
                        <a:pt x="0" y="63347"/>
                      </a:lnTo>
                      <a:lnTo>
                        <a:pt x="0" y="63295"/>
                      </a:lnTo>
                      <a:close/>
                    </a:path>
                  </a:pathLst>
                </a:custGeom>
                <a:solidFill>
                  <a:srgbClr val="B7802C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6C5A281-528B-4909-A4A9-6AF4588F7107}"/>
                    </a:ext>
                  </a:extLst>
                </p:cNvPr>
                <p:cNvSpPr/>
                <p:nvPr/>
              </p:nvSpPr>
              <p:spPr>
                <a:xfrm>
                  <a:off x="8959419" y="2375901"/>
                  <a:ext cx="165236" cy="173733"/>
                </a:xfrm>
                <a:custGeom>
                  <a:avLst/>
                  <a:gdLst>
                    <a:gd name="connsiteX0" fmla="*/ 160399 w 165236"/>
                    <a:gd name="connsiteY0" fmla="*/ 28302 h 173733"/>
                    <a:gd name="connsiteX1" fmla="*/ 165236 w 165236"/>
                    <a:gd name="connsiteY1" fmla="*/ 29177 h 173733"/>
                    <a:gd name="connsiteX2" fmla="*/ 161428 w 165236"/>
                    <a:gd name="connsiteY2" fmla="*/ 149232 h 173733"/>
                    <a:gd name="connsiteX3" fmla="*/ 144292 w 165236"/>
                    <a:gd name="connsiteY3" fmla="*/ 154892 h 173733"/>
                    <a:gd name="connsiteX4" fmla="*/ 124120 w 165236"/>
                    <a:gd name="connsiteY4" fmla="*/ 171720 h 173733"/>
                    <a:gd name="connsiteX5" fmla="*/ 110587 w 165236"/>
                    <a:gd name="connsiteY5" fmla="*/ 170073 h 173733"/>
                    <a:gd name="connsiteX6" fmla="*/ 103794 w 165236"/>
                    <a:gd name="connsiteY6" fmla="*/ 173624 h 173733"/>
                    <a:gd name="connsiteX7" fmla="*/ 97619 w 165236"/>
                    <a:gd name="connsiteY7" fmla="*/ 51304 h 173733"/>
                    <a:gd name="connsiteX8" fmla="*/ 91032 w 165236"/>
                    <a:gd name="connsiteY8" fmla="*/ 50224 h 173733"/>
                    <a:gd name="connsiteX9" fmla="*/ 0 w 165236"/>
                    <a:gd name="connsiteY9" fmla="*/ 0 h 173733"/>
                    <a:gd name="connsiteX10" fmla="*/ 159678 w 165236"/>
                    <a:gd name="connsiteY10" fmla="*/ 28200 h 173733"/>
                    <a:gd name="connsiteX11" fmla="*/ 90260 w 165236"/>
                    <a:gd name="connsiteY11" fmla="*/ 50070 h 173733"/>
                    <a:gd name="connsiteX12" fmla="*/ 0 w 165236"/>
                    <a:gd name="connsiteY12" fmla="*/ 35301 h 17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5236" h="173733">
                      <a:moveTo>
                        <a:pt x="160399" y="28302"/>
                      </a:moveTo>
                      <a:lnTo>
                        <a:pt x="165236" y="29177"/>
                      </a:lnTo>
                      <a:lnTo>
                        <a:pt x="161428" y="149232"/>
                      </a:lnTo>
                      <a:cubicBezTo>
                        <a:pt x="161428" y="149232"/>
                        <a:pt x="153813" y="149077"/>
                        <a:pt x="144292" y="154892"/>
                      </a:cubicBezTo>
                      <a:cubicBezTo>
                        <a:pt x="134773" y="160707"/>
                        <a:pt x="132972" y="176402"/>
                        <a:pt x="124120" y="171720"/>
                      </a:cubicBezTo>
                      <a:cubicBezTo>
                        <a:pt x="115270" y="167037"/>
                        <a:pt x="113983" y="165493"/>
                        <a:pt x="110587" y="170073"/>
                      </a:cubicBezTo>
                      <a:cubicBezTo>
                        <a:pt x="107190" y="174704"/>
                        <a:pt x="103794" y="173624"/>
                        <a:pt x="103794" y="173624"/>
                      </a:cubicBezTo>
                      <a:lnTo>
                        <a:pt x="97619" y="51304"/>
                      </a:lnTo>
                      <a:lnTo>
                        <a:pt x="91032" y="50224"/>
                      </a:lnTo>
                      <a:close/>
                      <a:moveTo>
                        <a:pt x="0" y="0"/>
                      </a:moveTo>
                      <a:lnTo>
                        <a:pt x="159678" y="28200"/>
                      </a:lnTo>
                      <a:lnTo>
                        <a:pt x="90260" y="50070"/>
                      </a:lnTo>
                      <a:lnTo>
                        <a:pt x="0" y="35301"/>
                      </a:lnTo>
                      <a:close/>
                    </a:path>
                  </a:pathLst>
                </a:custGeom>
                <a:solidFill>
                  <a:srgbClr val="8B4720"/>
                </a:solidFill>
                <a:ln w="51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0A87C94-C879-438B-93C0-245294191A05}"/>
              </a:ext>
            </a:extLst>
          </p:cNvPr>
          <p:cNvSpPr/>
          <p:nvPr/>
        </p:nvSpPr>
        <p:spPr>
          <a:xfrm>
            <a:off x="2869441" y="3899627"/>
            <a:ext cx="1095848" cy="1110195"/>
          </a:xfrm>
          <a:custGeom>
            <a:avLst/>
            <a:gdLst>
              <a:gd name="connsiteX0" fmla="*/ 1101574 w 2174765"/>
              <a:gd name="connsiteY0" fmla="*/ 2309088 h 2452455"/>
              <a:gd name="connsiteX1" fmla="*/ 1129875 w 2174765"/>
              <a:gd name="connsiteY1" fmla="*/ 2324344 h 2452455"/>
              <a:gd name="connsiteX2" fmla="*/ 1137001 w 2174765"/>
              <a:gd name="connsiteY2" fmla="*/ 2329342 h 2452455"/>
              <a:gd name="connsiteX3" fmla="*/ 1147267 w 2174765"/>
              <a:gd name="connsiteY3" fmla="*/ 2365853 h 2452455"/>
              <a:gd name="connsiteX4" fmla="*/ 1136482 w 2174765"/>
              <a:gd name="connsiteY4" fmla="*/ 2368953 h 2452455"/>
              <a:gd name="connsiteX5" fmla="*/ 1088567 w 2174765"/>
              <a:gd name="connsiteY5" fmla="*/ 2348797 h 2452455"/>
              <a:gd name="connsiteX6" fmla="*/ 1071101 w 2174765"/>
              <a:gd name="connsiteY6" fmla="*/ 2329860 h 2452455"/>
              <a:gd name="connsiteX7" fmla="*/ 1101574 w 2174765"/>
              <a:gd name="connsiteY7" fmla="*/ 2309088 h 2452455"/>
              <a:gd name="connsiteX8" fmla="*/ 1170430 w 2174765"/>
              <a:gd name="connsiteY8" fmla="*/ 2299560 h 2452455"/>
              <a:gd name="connsiteX9" fmla="*/ 1198208 w 2174765"/>
              <a:gd name="connsiteY9" fmla="*/ 2302150 h 2452455"/>
              <a:gd name="connsiteX10" fmla="*/ 1214087 w 2174765"/>
              <a:gd name="connsiteY10" fmla="*/ 2309743 h 2452455"/>
              <a:gd name="connsiteX11" fmla="*/ 1213257 w 2174765"/>
              <a:gd name="connsiteY11" fmla="*/ 2333742 h 2452455"/>
              <a:gd name="connsiteX12" fmla="*/ 1174260 w 2174765"/>
              <a:gd name="connsiteY12" fmla="*/ 2364964 h 2452455"/>
              <a:gd name="connsiteX13" fmla="*/ 1164185 w 2174765"/>
              <a:gd name="connsiteY13" fmla="*/ 2321885 h 2452455"/>
              <a:gd name="connsiteX14" fmla="*/ 1170430 w 2174765"/>
              <a:gd name="connsiteY14" fmla="*/ 2299560 h 2452455"/>
              <a:gd name="connsiteX15" fmla="*/ 1040728 w 2174765"/>
              <a:gd name="connsiteY15" fmla="*/ 2229571 h 2452455"/>
              <a:gd name="connsiteX16" fmla="*/ 1086779 w 2174765"/>
              <a:gd name="connsiteY16" fmla="*/ 2252101 h 2452455"/>
              <a:gd name="connsiteX17" fmla="*/ 1086857 w 2174765"/>
              <a:gd name="connsiteY17" fmla="*/ 2275029 h 2452455"/>
              <a:gd name="connsiteX18" fmla="*/ 1048735 w 2174765"/>
              <a:gd name="connsiteY18" fmla="*/ 2301982 h 2452455"/>
              <a:gd name="connsiteX19" fmla="*/ 1034840 w 2174765"/>
              <a:gd name="connsiteY19" fmla="*/ 2235444 h 2452455"/>
              <a:gd name="connsiteX20" fmla="*/ 1040728 w 2174765"/>
              <a:gd name="connsiteY20" fmla="*/ 2229571 h 2452455"/>
              <a:gd name="connsiteX21" fmla="*/ 1225548 w 2174765"/>
              <a:gd name="connsiteY21" fmla="*/ 2220186 h 2452455"/>
              <a:gd name="connsiteX22" fmla="*/ 1231273 w 2174765"/>
              <a:gd name="connsiteY22" fmla="*/ 2289976 h 2452455"/>
              <a:gd name="connsiteX23" fmla="*/ 1196226 w 2174765"/>
              <a:gd name="connsiteY23" fmla="*/ 2273189 h 2452455"/>
              <a:gd name="connsiteX24" fmla="*/ 1186462 w 2174765"/>
              <a:gd name="connsiteY24" fmla="*/ 2248265 h 2452455"/>
              <a:gd name="connsiteX25" fmla="*/ 1225548 w 2174765"/>
              <a:gd name="connsiteY25" fmla="*/ 2220186 h 2452455"/>
              <a:gd name="connsiteX26" fmla="*/ 1091575 w 2174765"/>
              <a:gd name="connsiteY26" fmla="*/ 2145038 h 2452455"/>
              <a:gd name="connsiteX27" fmla="*/ 1106694 w 2174765"/>
              <a:gd name="connsiteY27" fmla="*/ 2207380 h 2452455"/>
              <a:gd name="connsiteX28" fmla="*/ 1085729 w 2174765"/>
              <a:gd name="connsiteY28" fmla="*/ 2220042 h 2452455"/>
              <a:gd name="connsiteX29" fmla="*/ 1075452 w 2174765"/>
              <a:gd name="connsiteY29" fmla="*/ 2215440 h 2452455"/>
              <a:gd name="connsiteX30" fmla="*/ 1057210 w 2174765"/>
              <a:gd name="connsiteY30" fmla="*/ 2172005 h 2452455"/>
              <a:gd name="connsiteX31" fmla="*/ 1091575 w 2174765"/>
              <a:gd name="connsiteY31" fmla="*/ 2145038 h 2452455"/>
              <a:gd name="connsiteX32" fmla="*/ 1125410 w 2174765"/>
              <a:gd name="connsiteY32" fmla="*/ 2138570 h 2452455"/>
              <a:gd name="connsiteX33" fmla="*/ 1131384 w 2174765"/>
              <a:gd name="connsiteY33" fmla="*/ 2139023 h 2452455"/>
              <a:gd name="connsiteX34" fmla="*/ 1177520 w 2174765"/>
              <a:gd name="connsiteY34" fmla="*/ 2156074 h 2452455"/>
              <a:gd name="connsiteX35" fmla="*/ 1205167 w 2174765"/>
              <a:gd name="connsiteY35" fmla="*/ 2185928 h 2452455"/>
              <a:gd name="connsiteX36" fmla="*/ 1173090 w 2174765"/>
              <a:gd name="connsiteY36" fmla="*/ 2212013 h 2452455"/>
              <a:gd name="connsiteX37" fmla="*/ 1166241 w 2174765"/>
              <a:gd name="connsiteY37" fmla="*/ 2208578 h 2452455"/>
              <a:gd name="connsiteX38" fmla="*/ 1159096 w 2174765"/>
              <a:gd name="connsiteY38" fmla="*/ 2203023 h 2452455"/>
              <a:gd name="connsiteX39" fmla="*/ 1136634 w 2174765"/>
              <a:gd name="connsiteY39" fmla="*/ 2195004 h 2452455"/>
              <a:gd name="connsiteX40" fmla="*/ 1123460 w 2174765"/>
              <a:gd name="connsiteY40" fmla="*/ 2142781 h 2452455"/>
              <a:gd name="connsiteX41" fmla="*/ 1125410 w 2174765"/>
              <a:gd name="connsiteY41" fmla="*/ 2138570 h 2452455"/>
              <a:gd name="connsiteX42" fmla="*/ 1130444 w 2174765"/>
              <a:gd name="connsiteY42" fmla="*/ 2110465 h 2452455"/>
              <a:gd name="connsiteX43" fmla="*/ 1012001 w 2174765"/>
              <a:gd name="connsiteY43" fmla="*/ 2198760 h 2452455"/>
              <a:gd name="connsiteX44" fmla="*/ 1088589 w 2174765"/>
              <a:gd name="connsiteY44" fmla="*/ 2393599 h 2452455"/>
              <a:gd name="connsiteX45" fmla="*/ 1258725 w 2174765"/>
              <a:gd name="connsiteY45" fmla="*/ 2317850 h 2452455"/>
              <a:gd name="connsiteX46" fmla="*/ 1206049 w 2174765"/>
              <a:gd name="connsiteY46" fmla="*/ 2137760 h 2452455"/>
              <a:gd name="connsiteX47" fmla="*/ 1182137 w 2174765"/>
              <a:gd name="connsiteY47" fmla="*/ 2123011 h 2452455"/>
              <a:gd name="connsiteX48" fmla="*/ 1130444 w 2174765"/>
              <a:gd name="connsiteY48" fmla="*/ 2110465 h 2452455"/>
              <a:gd name="connsiteX49" fmla="*/ 888751 w 2174765"/>
              <a:gd name="connsiteY49" fmla="*/ 1227400 h 2452455"/>
              <a:gd name="connsiteX50" fmla="*/ 853786 w 2174765"/>
              <a:gd name="connsiteY50" fmla="*/ 1230607 h 2452455"/>
              <a:gd name="connsiteX51" fmla="*/ 989897 w 2174765"/>
              <a:gd name="connsiteY51" fmla="*/ 1460968 h 2452455"/>
              <a:gd name="connsiteX52" fmla="*/ 1019071 w 2174765"/>
              <a:gd name="connsiteY52" fmla="*/ 1443940 h 2452455"/>
              <a:gd name="connsiteX53" fmla="*/ 1024662 w 2174765"/>
              <a:gd name="connsiteY53" fmla="*/ 1423166 h 2452455"/>
              <a:gd name="connsiteX54" fmla="*/ 995516 w 2174765"/>
              <a:gd name="connsiteY54" fmla="*/ 1370180 h 2452455"/>
              <a:gd name="connsiteX55" fmla="*/ 966398 w 2174765"/>
              <a:gd name="connsiteY55" fmla="*/ 1313846 h 2452455"/>
              <a:gd name="connsiteX56" fmla="*/ 930781 w 2174765"/>
              <a:gd name="connsiteY56" fmla="*/ 1250955 h 2452455"/>
              <a:gd name="connsiteX57" fmla="*/ 888751 w 2174765"/>
              <a:gd name="connsiteY57" fmla="*/ 1227400 h 2452455"/>
              <a:gd name="connsiteX58" fmla="*/ 1020661 w 2174765"/>
              <a:gd name="connsiteY58" fmla="*/ 1207846 h 2452455"/>
              <a:gd name="connsiteX59" fmla="*/ 956635 w 2174765"/>
              <a:gd name="connsiteY59" fmla="*/ 1217155 h 2452455"/>
              <a:gd name="connsiteX60" fmla="*/ 980844 w 2174765"/>
              <a:gd name="connsiteY60" fmla="*/ 1260804 h 2452455"/>
              <a:gd name="connsiteX61" fmla="*/ 1003605 w 2174765"/>
              <a:gd name="connsiteY61" fmla="*/ 1298549 h 2452455"/>
              <a:gd name="connsiteX62" fmla="*/ 1038228 w 2174765"/>
              <a:gd name="connsiteY62" fmla="*/ 1365497 h 2452455"/>
              <a:gd name="connsiteX63" fmla="*/ 1063827 w 2174765"/>
              <a:gd name="connsiteY63" fmla="*/ 1412381 h 2452455"/>
              <a:gd name="connsiteX64" fmla="*/ 1071376 w 2174765"/>
              <a:gd name="connsiteY64" fmla="*/ 1416979 h 2452455"/>
              <a:gd name="connsiteX65" fmla="*/ 1109036 w 2174765"/>
              <a:gd name="connsiteY65" fmla="*/ 1398759 h 2452455"/>
              <a:gd name="connsiteX66" fmla="*/ 1118913 w 2174765"/>
              <a:gd name="connsiteY66" fmla="*/ 1394502 h 2452455"/>
              <a:gd name="connsiteX67" fmla="*/ 1124958 w 2174765"/>
              <a:gd name="connsiteY67" fmla="*/ 1382838 h 2452455"/>
              <a:gd name="connsiteX68" fmla="*/ 1115763 w 2174765"/>
              <a:gd name="connsiteY68" fmla="*/ 1365185 h 2452455"/>
              <a:gd name="connsiteX69" fmla="*/ 1083097 w 2174765"/>
              <a:gd name="connsiteY69" fmla="*/ 1302692 h 2452455"/>
              <a:gd name="connsiteX70" fmla="*/ 1035646 w 2174765"/>
              <a:gd name="connsiteY70" fmla="*/ 1216388 h 2452455"/>
              <a:gd name="connsiteX71" fmla="*/ 1020661 w 2174765"/>
              <a:gd name="connsiteY71" fmla="*/ 1207846 h 2452455"/>
              <a:gd name="connsiteX72" fmla="*/ 1114542 w 2174765"/>
              <a:gd name="connsiteY72" fmla="*/ 1191584 h 2452455"/>
              <a:gd name="connsiteX73" fmla="*/ 1068282 w 2174765"/>
              <a:gd name="connsiteY73" fmla="*/ 1196863 h 2452455"/>
              <a:gd name="connsiteX74" fmla="*/ 1166875 w 2174765"/>
              <a:gd name="connsiteY74" fmla="*/ 1370691 h 2452455"/>
              <a:gd name="connsiteX75" fmla="*/ 1210637 w 2174765"/>
              <a:gd name="connsiteY75" fmla="*/ 1347619 h 2452455"/>
              <a:gd name="connsiteX76" fmla="*/ 1206494 w 2174765"/>
              <a:gd name="connsiteY76" fmla="*/ 1337827 h 2452455"/>
              <a:gd name="connsiteX77" fmla="*/ 1156545 w 2174765"/>
              <a:gd name="connsiteY77" fmla="*/ 1252999 h 2452455"/>
              <a:gd name="connsiteX78" fmla="*/ 1127569 w 2174765"/>
              <a:gd name="connsiteY78" fmla="*/ 1201915 h 2452455"/>
              <a:gd name="connsiteX79" fmla="*/ 1114542 w 2174765"/>
              <a:gd name="connsiteY79" fmla="*/ 1191584 h 2452455"/>
              <a:gd name="connsiteX80" fmla="*/ 712198 w 2174765"/>
              <a:gd name="connsiteY80" fmla="*/ 1084138 h 2452455"/>
              <a:gd name="connsiteX81" fmla="*/ 725366 w 2174765"/>
              <a:gd name="connsiteY81" fmla="*/ 1163432 h 2452455"/>
              <a:gd name="connsiteX82" fmla="*/ 758174 w 2174765"/>
              <a:gd name="connsiteY82" fmla="*/ 1216956 h 2452455"/>
              <a:gd name="connsiteX83" fmla="*/ 805398 w 2174765"/>
              <a:gd name="connsiteY83" fmla="*/ 1336805 h 2452455"/>
              <a:gd name="connsiteX84" fmla="*/ 829606 w 2174765"/>
              <a:gd name="connsiteY84" fmla="*/ 1428161 h 2452455"/>
              <a:gd name="connsiteX85" fmla="*/ 842463 w 2174765"/>
              <a:gd name="connsiteY85" fmla="*/ 1495564 h 2452455"/>
              <a:gd name="connsiteX86" fmla="*/ 872233 w 2174765"/>
              <a:gd name="connsiteY86" fmla="*/ 1738384 h 2452455"/>
              <a:gd name="connsiteX87" fmla="*/ 867749 w 2174765"/>
              <a:gd name="connsiteY87" fmla="*/ 1845121 h 2452455"/>
              <a:gd name="connsiteX88" fmla="*/ 869565 w 2174765"/>
              <a:gd name="connsiteY88" fmla="*/ 1896659 h 2452455"/>
              <a:gd name="connsiteX89" fmla="*/ 891248 w 2174765"/>
              <a:gd name="connsiteY89" fmla="*/ 1977429 h 2452455"/>
              <a:gd name="connsiteX90" fmla="*/ 921359 w 2174765"/>
              <a:gd name="connsiteY90" fmla="*/ 2087288 h 2452455"/>
              <a:gd name="connsiteX91" fmla="*/ 935606 w 2174765"/>
              <a:gd name="connsiteY91" fmla="*/ 2119528 h 2452455"/>
              <a:gd name="connsiteX92" fmla="*/ 967959 w 2174765"/>
              <a:gd name="connsiteY92" fmla="*/ 2147681 h 2452455"/>
              <a:gd name="connsiteX93" fmla="*/ 970599 w 2174765"/>
              <a:gd name="connsiteY93" fmla="*/ 2140501 h 2452455"/>
              <a:gd name="connsiteX94" fmla="*/ 1029629 w 2174765"/>
              <a:gd name="connsiteY94" fmla="*/ 2085330 h 2452455"/>
              <a:gd name="connsiteX95" fmla="*/ 1165939 w 2174765"/>
              <a:gd name="connsiteY95" fmla="*/ 2059079 h 2452455"/>
              <a:gd name="connsiteX96" fmla="*/ 1275684 w 2174765"/>
              <a:gd name="connsiteY96" fmla="*/ 2115441 h 2452455"/>
              <a:gd name="connsiteX97" fmla="*/ 1284085 w 2174765"/>
              <a:gd name="connsiteY97" fmla="*/ 2118761 h 2452455"/>
              <a:gd name="connsiteX98" fmla="*/ 1291265 w 2174765"/>
              <a:gd name="connsiteY98" fmla="*/ 2111383 h 2452455"/>
              <a:gd name="connsiteX99" fmla="*/ 1285731 w 2174765"/>
              <a:gd name="connsiteY99" fmla="*/ 2058653 h 2452455"/>
              <a:gd name="connsiteX100" fmla="*/ 1237484 w 2174765"/>
              <a:gd name="connsiteY100" fmla="*/ 1971952 h 2452455"/>
              <a:gd name="connsiteX101" fmla="*/ 1205699 w 2174765"/>
              <a:gd name="connsiteY101" fmla="*/ 1919164 h 2452455"/>
              <a:gd name="connsiteX102" fmla="*/ 1130293 w 2174765"/>
              <a:gd name="connsiteY102" fmla="*/ 1790858 h 2452455"/>
              <a:gd name="connsiteX103" fmla="*/ 1075208 w 2174765"/>
              <a:gd name="connsiteY103" fmla="*/ 1698538 h 2452455"/>
              <a:gd name="connsiteX104" fmla="*/ 1006073 w 2174765"/>
              <a:gd name="connsiteY104" fmla="*/ 1578462 h 2452455"/>
              <a:gd name="connsiteX105" fmla="*/ 946106 w 2174765"/>
              <a:gd name="connsiteY105" fmla="*/ 1478337 h 2452455"/>
              <a:gd name="connsiteX106" fmla="*/ 844534 w 2174765"/>
              <a:gd name="connsiteY106" fmla="*/ 1305531 h 2452455"/>
              <a:gd name="connsiteX107" fmla="*/ 782808 w 2174765"/>
              <a:gd name="connsiteY107" fmla="*/ 1201063 h 2452455"/>
              <a:gd name="connsiteX108" fmla="*/ 725480 w 2174765"/>
              <a:gd name="connsiteY108" fmla="*/ 1102698 h 2452455"/>
              <a:gd name="connsiteX109" fmla="*/ 712198 w 2174765"/>
              <a:gd name="connsiteY109" fmla="*/ 1084138 h 2452455"/>
              <a:gd name="connsiteX110" fmla="*/ 747361 w 2174765"/>
              <a:gd name="connsiteY110" fmla="*/ 899497 h 2452455"/>
              <a:gd name="connsiteX111" fmla="*/ 708139 w 2174765"/>
              <a:gd name="connsiteY111" fmla="*/ 933468 h 2452455"/>
              <a:gd name="connsiteX112" fmla="*/ 672154 w 2174765"/>
              <a:gd name="connsiteY112" fmla="*/ 993719 h 2452455"/>
              <a:gd name="connsiteX113" fmla="*/ 680072 w 2174765"/>
              <a:gd name="connsiteY113" fmla="*/ 1009072 h 2452455"/>
              <a:gd name="connsiteX114" fmla="*/ 771001 w 2174765"/>
              <a:gd name="connsiteY114" fmla="*/ 1086947 h 2452455"/>
              <a:gd name="connsiteX115" fmla="*/ 819758 w 2174765"/>
              <a:gd name="connsiteY115" fmla="*/ 1173677 h 2452455"/>
              <a:gd name="connsiteX116" fmla="*/ 839369 w 2174765"/>
              <a:gd name="connsiteY116" fmla="*/ 1184405 h 2452455"/>
              <a:gd name="connsiteX117" fmla="*/ 963900 w 2174765"/>
              <a:gd name="connsiteY117" fmla="*/ 1170044 h 2452455"/>
              <a:gd name="connsiteX118" fmla="*/ 1085481 w 2174765"/>
              <a:gd name="connsiteY118" fmla="*/ 1155116 h 2452455"/>
              <a:gd name="connsiteX119" fmla="*/ 1089682 w 2174765"/>
              <a:gd name="connsiteY119" fmla="*/ 1146545 h 2452455"/>
              <a:gd name="connsiteX120" fmla="*/ 1063458 w 2174765"/>
              <a:gd name="connsiteY120" fmla="*/ 1098328 h 2452455"/>
              <a:gd name="connsiteX121" fmla="*/ 1007237 w 2174765"/>
              <a:gd name="connsiteY121" fmla="*/ 1018920 h 2452455"/>
              <a:gd name="connsiteX122" fmla="*/ 996737 w 2174765"/>
              <a:gd name="connsiteY122" fmla="*/ 1013755 h 2452455"/>
              <a:gd name="connsiteX123" fmla="*/ 949881 w 2174765"/>
              <a:gd name="connsiteY123" fmla="*/ 1013414 h 2452455"/>
              <a:gd name="connsiteX124" fmla="*/ 923034 w 2174765"/>
              <a:gd name="connsiteY124" fmla="*/ 1023773 h 2452455"/>
              <a:gd name="connsiteX125" fmla="*/ 875696 w 2174765"/>
              <a:gd name="connsiteY125" fmla="*/ 1038162 h 2452455"/>
              <a:gd name="connsiteX126" fmla="*/ 869991 w 2174765"/>
              <a:gd name="connsiteY126" fmla="*/ 1039751 h 2452455"/>
              <a:gd name="connsiteX127" fmla="*/ 851686 w 2174765"/>
              <a:gd name="connsiteY127" fmla="*/ 1046136 h 2452455"/>
              <a:gd name="connsiteX128" fmla="*/ 824554 w 2174765"/>
              <a:gd name="connsiteY128" fmla="*/ 1043100 h 2452455"/>
              <a:gd name="connsiteX129" fmla="*/ 781076 w 2174765"/>
              <a:gd name="connsiteY129" fmla="*/ 1023802 h 2452455"/>
              <a:gd name="connsiteX130" fmla="*/ 770093 w 2174765"/>
              <a:gd name="connsiteY130" fmla="*/ 1015940 h 2452455"/>
              <a:gd name="connsiteX131" fmla="*/ 751334 w 2174765"/>
              <a:gd name="connsiteY131" fmla="*/ 1008136 h 2452455"/>
              <a:gd name="connsiteX132" fmla="*/ 746197 w 2174765"/>
              <a:gd name="connsiteY132" fmla="*/ 988383 h 2452455"/>
              <a:gd name="connsiteX133" fmla="*/ 760501 w 2174765"/>
              <a:gd name="connsiteY133" fmla="*/ 977314 h 2452455"/>
              <a:gd name="connsiteX134" fmla="*/ 776620 w 2174765"/>
              <a:gd name="connsiteY134" fmla="*/ 978961 h 2452455"/>
              <a:gd name="connsiteX135" fmla="*/ 785787 w 2174765"/>
              <a:gd name="connsiteY135" fmla="*/ 972576 h 2452455"/>
              <a:gd name="connsiteX136" fmla="*/ 785503 w 2174765"/>
              <a:gd name="connsiteY136" fmla="*/ 965225 h 2452455"/>
              <a:gd name="connsiteX137" fmla="*/ 747361 w 2174765"/>
              <a:gd name="connsiteY137" fmla="*/ 899497 h 2452455"/>
              <a:gd name="connsiteX138" fmla="*/ 775996 w 2174765"/>
              <a:gd name="connsiteY138" fmla="*/ 388 h 2452455"/>
              <a:gd name="connsiteX139" fmla="*/ 826030 w 2174765"/>
              <a:gd name="connsiteY139" fmla="*/ 10348 h 2452455"/>
              <a:gd name="connsiteX140" fmla="*/ 897945 w 2174765"/>
              <a:gd name="connsiteY140" fmla="*/ 69550 h 2452455"/>
              <a:gd name="connsiteX141" fmla="*/ 911908 w 2174765"/>
              <a:gd name="connsiteY141" fmla="*/ 76759 h 2452455"/>
              <a:gd name="connsiteX142" fmla="*/ 980616 w 2174765"/>
              <a:gd name="connsiteY142" fmla="*/ 80164 h 2452455"/>
              <a:gd name="connsiteX143" fmla="*/ 1022421 w 2174765"/>
              <a:gd name="connsiteY143" fmla="*/ 121996 h 2452455"/>
              <a:gd name="connsiteX144" fmla="*/ 1017880 w 2174765"/>
              <a:gd name="connsiteY144" fmla="*/ 132071 h 2452455"/>
              <a:gd name="connsiteX145" fmla="*/ 989783 w 2174765"/>
              <a:gd name="connsiteY145" fmla="*/ 146261 h 2452455"/>
              <a:gd name="connsiteX146" fmla="*/ 974033 w 2174765"/>
              <a:gd name="connsiteY146" fmla="*/ 146034 h 2452455"/>
              <a:gd name="connsiteX147" fmla="*/ 912278 w 2174765"/>
              <a:gd name="connsiteY147" fmla="*/ 137662 h 2452455"/>
              <a:gd name="connsiteX148" fmla="*/ 914917 w 2174765"/>
              <a:gd name="connsiteY148" fmla="*/ 166553 h 2452455"/>
              <a:gd name="connsiteX149" fmla="*/ 906999 w 2174765"/>
              <a:gd name="connsiteY149" fmla="*/ 194308 h 2452455"/>
              <a:gd name="connsiteX150" fmla="*/ 905154 w 2174765"/>
              <a:gd name="connsiteY150" fmla="*/ 209265 h 2452455"/>
              <a:gd name="connsiteX151" fmla="*/ 912731 w 2174765"/>
              <a:gd name="connsiteY151" fmla="*/ 227854 h 2452455"/>
              <a:gd name="connsiteX152" fmla="*/ 907169 w 2174765"/>
              <a:gd name="connsiteY152" fmla="*/ 240596 h 2452455"/>
              <a:gd name="connsiteX153" fmla="*/ 899875 w 2174765"/>
              <a:gd name="connsiteY153" fmla="*/ 251295 h 2452455"/>
              <a:gd name="connsiteX154" fmla="*/ 886537 w 2174765"/>
              <a:gd name="connsiteY154" fmla="*/ 304055 h 2452455"/>
              <a:gd name="connsiteX155" fmla="*/ 883131 w 2174765"/>
              <a:gd name="connsiteY155" fmla="*/ 323835 h 2452455"/>
              <a:gd name="connsiteX156" fmla="*/ 861704 w 2174765"/>
              <a:gd name="connsiteY156" fmla="*/ 342623 h 2452455"/>
              <a:gd name="connsiteX157" fmla="*/ 794869 w 2174765"/>
              <a:gd name="connsiteY157" fmla="*/ 344921 h 2452455"/>
              <a:gd name="connsiteX158" fmla="*/ 792968 w 2174765"/>
              <a:gd name="connsiteY158" fmla="*/ 347902 h 2452455"/>
              <a:gd name="connsiteX159" fmla="*/ 819191 w 2174765"/>
              <a:gd name="connsiteY159" fmla="*/ 383490 h 2452455"/>
              <a:gd name="connsiteX160" fmla="*/ 825605 w 2174765"/>
              <a:gd name="connsiteY160" fmla="*/ 400404 h 2452455"/>
              <a:gd name="connsiteX161" fmla="*/ 834998 w 2174765"/>
              <a:gd name="connsiteY161" fmla="*/ 430885 h 2452455"/>
              <a:gd name="connsiteX162" fmla="*/ 853843 w 2174765"/>
              <a:gd name="connsiteY162" fmla="*/ 530385 h 2452455"/>
              <a:gd name="connsiteX163" fmla="*/ 843342 w 2174765"/>
              <a:gd name="connsiteY163" fmla="*/ 605167 h 2452455"/>
              <a:gd name="connsiteX164" fmla="*/ 848990 w 2174765"/>
              <a:gd name="connsiteY164" fmla="*/ 655144 h 2452455"/>
              <a:gd name="connsiteX165" fmla="*/ 865167 w 2174765"/>
              <a:gd name="connsiteY165" fmla="*/ 824772 h 2452455"/>
              <a:gd name="connsiteX166" fmla="*/ 860058 w 2174765"/>
              <a:gd name="connsiteY166" fmla="*/ 859339 h 2452455"/>
              <a:gd name="connsiteX167" fmla="*/ 859491 w 2174765"/>
              <a:gd name="connsiteY167" fmla="*/ 875034 h 2452455"/>
              <a:gd name="connsiteX168" fmla="*/ 871722 w 2174765"/>
              <a:gd name="connsiteY168" fmla="*/ 932787 h 2452455"/>
              <a:gd name="connsiteX169" fmla="*/ 876632 w 2174765"/>
              <a:gd name="connsiteY169" fmla="*/ 941698 h 2452455"/>
              <a:gd name="connsiteX170" fmla="*/ 911029 w 2174765"/>
              <a:gd name="connsiteY170" fmla="*/ 969028 h 2452455"/>
              <a:gd name="connsiteX171" fmla="*/ 920990 w 2174765"/>
              <a:gd name="connsiteY171" fmla="*/ 971043 h 2452455"/>
              <a:gd name="connsiteX172" fmla="*/ 997617 w 2174765"/>
              <a:gd name="connsiteY172" fmla="*/ 972433 h 2452455"/>
              <a:gd name="connsiteX173" fmla="*/ 1011693 w 2174765"/>
              <a:gd name="connsiteY173" fmla="*/ 976889 h 2452455"/>
              <a:gd name="connsiteX174" fmla="*/ 1018816 w 2174765"/>
              <a:gd name="connsiteY174" fmla="*/ 981714 h 2452455"/>
              <a:gd name="connsiteX175" fmla="*/ 1094818 w 2174765"/>
              <a:gd name="connsiteY175" fmla="*/ 1068897 h 2452455"/>
              <a:gd name="connsiteX176" fmla="*/ 1123510 w 2174765"/>
              <a:gd name="connsiteY176" fmla="*/ 1116151 h 2452455"/>
              <a:gd name="connsiteX177" fmla="*/ 1145846 w 2174765"/>
              <a:gd name="connsiteY177" fmla="*/ 1154804 h 2452455"/>
              <a:gd name="connsiteX178" fmla="*/ 1192673 w 2174765"/>
              <a:gd name="connsiteY178" fmla="*/ 1238781 h 2452455"/>
              <a:gd name="connsiteX179" fmla="*/ 1222556 w 2174765"/>
              <a:gd name="connsiteY179" fmla="*/ 1289666 h 2452455"/>
              <a:gd name="connsiteX180" fmla="*/ 1244835 w 2174765"/>
              <a:gd name="connsiteY180" fmla="*/ 1320458 h 2452455"/>
              <a:gd name="connsiteX181" fmla="*/ 1253576 w 2174765"/>
              <a:gd name="connsiteY181" fmla="*/ 1322076 h 2452455"/>
              <a:gd name="connsiteX182" fmla="*/ 1328613 w 2174765"/>
              <a:gd name="connsiteY182" fmla="*/ 1284076 h 2452455"/>
              <a:gd name="connsiteX183" fmla="*/ 1383784 w 2174765"/>
              <a:gd name="connsiteY183" fmla="*/ 1263187 h 2452455"/>
              <a:gd name="connsiteX184" fmla="*/ 1417414 w 2174765"/>
              <a:gd name="connsiteY184" fmla="*/ 1253566 h 2452455"/>
              <a:gd name="connsiteX185" fmla="*/ 1469406 w 2174765"/>
              <a:gd name="connsiteY185" fmla="*/ 1244712 h 2452455"/>
              <a:gd name="connsiteX186" fmla="*/ 1484618 w 2174765"/>
              <a:gd name="connsiteY186" fmla="*/ 1239660 h 2452455"/>
              <a:gd name="connsiteX187" fmla="*/ 1550857 w 2174765"/>
              <a:gd name="connsiteY187" fmla="*/ 1225726 h 2452455"/>
              <a:gd name="connsiteX188" fmla="*/ 1614259 w 2174765"/>
              <a:gd name="connsiteY188" fmla="*/ 1209550 h 2452455"/>
              <a:gd name="connsiteX189" fmla="*/ 1647151 w 2174765"/>
              <a:gd name="connsiteY189" fmla="*/ 1201773 h 2452455"/>
              <a:gd name="connsiteX190" fmla="*/ 1659496 w 2174765"/>
              <a:gd name="connsiteY190" fmla="*/ 1197317 h 2452455"/>
              <a:gd name="connsiteX191" fmla="*/ 1674623 w 2174765"/>
              <a:gd name="connsiteY191" fmla="*/ 1197345 h 2452455"/>
              <a:gd name="connsiteX192" fmla="*/ 1684670 w 2174765"/>
              <a:gd name="connsiteY192" fmla="*/ 1206371 h 2452455"/>
              <a:gd name="connsiteX193" fmla="*/ 1763708 w 2174765"/>
              <a:gd name="connsiteY193" fmla="*/ 1319777 h 2452455"/>
              <a:gd name="connsiteX194" fmla="*/ 1821405 w 2174765"/>
              <a:gd name="connsiteY194" fmla="*/ 1404776 h 2452455"/>
              <a:gd name="connsiteX195" fmla="*/ 1891504 w 2174765"/>
              <a:gd name="connsiteY195" fmla="*/ 1515373 h 2452455"/>
              <a:gd name="connsiteX196" fmla="*/ 1994750 w 2174765"/>
              <a:gd name="connsiteY196" fmla="*/ 1679608 h 2452455"/>
              <a:gd name="connsiteX197" fmla="*/ 2068340 w 2174765"/>
              <a:gd name="connsiteY197" fmla="*/ 1801756 h 2452455"/>
              <a:gd name="connsiteX198" fmla="*/ 2172778 w 2174765"/>
              <a:gd name="connsiteY198" fmla="*/ 1983076 h 2452455"/>
              <a:gd name="connsiteX199" fmla="*/ 2174765 w 2174765"/>
              <a:gd name="connsiteY199" fmla="*/ 1984836 h 2452455"/>
              <a:gd name="connsiteX200" fmla="*/ 2174765 w 2174765"/>
              <a:gd name="connsiteY200" fmla="*/ 1990597 h 2452455"/>
              <a:gd name="connsiteX201" fmla="*/ 2128222 w 2174765"/>
              <a:gd name="connsiteY201" fmla="*/ 2017047 h 2452455"/>
              <a:gd name="connsiteX202" fmla="*/ 2004513 w 2174765"/>
              <a:gd name="connsiteY202" fmla="*/ 2083967 h 2452455"/>
              <a:gd name="connsiteX203" fmla="*/ 1874531 w 2174765"/>
              <a:gd name="connsiteY203" fmla="*/ 2150803 h 2452455"/>
              <a:gd name="connsiteX204" fmla="*/ 1601175 w 2174765"/>
              <a:gd name="connsiteY204" fmla="*/ 2260548 h 2452455"/>
              <a:gd name="connsiteX205" fmla="*/ 1589171 w 2174765"/>
              <a:gd name="connsiteY205" fmla="*/ 2270822 h 2452455"/>
              <a:gd name="connsiteX206" fmla="*/ 1572568 w 2174765"/>
              <a:gd name="connsiteY206" fmla="*/ 2285211 h 2452455"/>
              <a:gd name="connsiteX207" fmla="*/ 1494722 w 2174765"/>
              <a:gd name="connsiteY207" fmla="*/ 2317138 h 2452455"/>
              <a:gd name="connsiteX208" fmla="*/ 1453883 w 2174765"/>
              <a:gd name="connsiteY208" fmla="*/ 2330449 h 2452455"/>
              <a:gd name="connsiteX209" fmla="*/ 1416648 w 2174765"/>
              <a:gd name="connsiteY209" fmla="*/ 2314953 h 2452455"/>
              <a:gd name="connsiteX210" fmla="*/ 1400301 w 2174765"/>
              <a:gd name="connsiteY210" fmla="*/ 2291597 h 2452455"/>
              <a:gd name="connsiteX211" fmla="*/ 1390141 w 2174765"/>
              <a:gd name="connsiteY211" fmla="*/ 2270624 h 2452455"/>
              <a:gd name="connsiteX212" fmla="*/ 1398853 w 2174765"/>
              <a:gd name="connsiteY212" fmla="*/ 2250417 h 2452455"/>
              <a:gd name="connsiteX213" fmla="*/ 1390368 w 2174765"/>
              <a:gd name="connsiteY213" fmla="*/ 2237787 h 2452455"/>
              <a:gd name="connsiteX214" fmla="*/ 1360484 w 2174765"/>
              <a:gd name="connsiteY214" fmla="*/ 2225726 h 2452455"/>
              <a:gd name="connsiteX215" fmla="*/ 1350238 w 2174765"/>
              <a:gd name="connsiteY215" fmla="*/ 2228110 h 2452455"/>
              <a:gd name="connsiteX216" fmla="*/ 1332019 w 2174765"/>
              <a:gd name="connsiteY216" fmla="*/ 2250672 h 2452455"/>
              <a:gd name="connsiteX217" fmla="*/ 1289789 w 2174765"/>
              <a:gd name="connsiteY217" fmla="*/ 2377617 h 2452455"/>
              <a:gd name="connsiteX218" fmla="*/ 1211318 w 2174765"/>
              <a:gd name="connsiteY218" fmla="*/ 2437016 h 2452455"/>
              <a:gd name="connsiteX219" fmla="*/ 1155352 w 2174765"/>
              <a:gd name="connsiteY219" fmla="*/ 2452455 h 2452455"/>
              <a:gd name="connsiteX220" fmla="*/ 1111392 w 2174765"/>
              <a:gd name="connsiteY220" fmla="*/ 2452398 h 2452455"/>
              <a:gd name="connsiteX221" fmla="*/ 1047934 w 2174765"/>
              <a:gd name="connsiteY221" fmla="*/ 2432475 h 2452455"/>
              <a:gd name="connsiteX222" fmla="*/ 963589 w 2174765"/>
              <a:gd name="connsiteY222" fmla="*/ 2354827 h 2452455"/>
              <a:gd name="connsiteX223" fmla="*/ 936912 w 2174765"/>
              <a:gd name="connsiteY223" fmla="*/ 2275987 h 2452455"/>
              <a:gd name="connsiteX224" fmla="*/ 927063 w 2174765"/>
              <a:gd name="connsiteY224" fmla="*/ 2267700 h 2452455"/>
              <a:gd name="connsiteX225" fmla="*/ 772676 w 2174765"/>
              <a:gd name="connsiteY225" fmla="*/ 2250360 h 2452455"/>
              <a:gd name="connsiteX226" fmla="*/ 720939 w 2174765"/>
              <a:gd name="connsiteY226" fmla="*/ 2250815 h 2452455"/>
              <a:gd name="connsiteX227" fmla="*/ 710836 w 2174765"/>
              <a:gd name="connsiteY227" fmla="*/ 2248997 h 2452455"/>
              <a:gd name="connsiteX228" fmla="*/ 690970 w 2174765"/>
              <a:gd name="connsiteY228" fmla="*/ 2218943 h 2452455"/>
              <a:gd name="connsiteX229" fmla="*/ 679617 w 2174765"/>
              <a:gd name="connsiteY229" fmla="*/ 2069125 h 2452455"/>
              <a:gd name="connsiteX230" fmla="*/ 678937 w 2174765"/>
              <a:gd name="connsiteY230" fmla="*/ 1986851 h 2452455"/>
              <a:gd name="connsiteX231" fmla="*/ 672722 w 2174765"/>
              <a:gd name="connsiteY231" fmla="*/ 1933809 h 2452455"/>
              <a:gd name="connsiteX232" fmla="*/ 647775 w 2174765"/>
              <a:gd name="connsiteY232" fmla="*/ 1764379 h 2452455"/>
              <a:gd name="connsiteX233" fmla="*/ 626718 w 2174765"/>
              <a:gd name="connsiteY233" fmla="*/ 1669193 h 2452455"/>
              <a:gd name="connsiteX234" fmla="*/ 603559 w 2174765"/>
              <a:gd name="connsiteY234" fmla="*/ 1562682 h 2452455"/>
              <a:gd name="connsiteX235" fmla="*/ 575746 w 2174765"/>
              <a:gd name="connsiteY235" fmla="*/ 1497578 h 2452455"/>
              <a:gd name="connsiteX236" fmla="*/ 523329 w 2174765"/>
              <a:gd name="connsiteY236" fmla="*/ 1421037 h 2452455"/>
              <a:gd name="connsiteX237" fmla="*/ 496850 w 2174765"/>
              <a:gd name="connsiteY237" fmla="*/ 1382809 h 2452455"/>
              <a:gd name="connsiteX238" fmla="*/ 491571 w 2174765"/>
              <a:gd name="connsiteY238" fmla="*/ 1404322 h 2452455"/>
              <a:gd name="connsiteX239" fmla="*/ 457799 w 2174765"/>
              <a:gd name="connsiteY239" fmla="*/ 1534785 h 2452455"/>
              <a:gd name="connsiteX240" fmla="*/ 405126 w 2174765"/>
              <a:gd name="connsiteY240" fmla="*/ 1654975 h 2452455"/>
              <a:gd name="connsiteX241" fmla="*/ 380662 w 2174765"/>
              <a:gd name="connsiteY241" fmla="*/ 1718092 h 2452455"/>
              <a:gd name="connsiteX242" fmla="*/ 315842 w 2174765"/>
              <a:gd name="connsiteY242" fmla="*/ 1896943 h 2452455"/>
              <a:gd name="connsiteX243" fmla="*/ 271370 w 2174765"/>
              <a:gd name="connsiteY243" fmla="*/ 2030216 h 2452455"/>
              <a:gd name="connsiteX244" fmla="*/ 262743 w 2174765"/>
              <a:gd name="connsiteY244" fmla="*/ 2046080 h 2452455"/>
              <a:gd name="connsiteX245" fmla="*/ 213247 w 2174765"/>
              <a:gd name="connsiteY245" fmla="*/ 2106871 h 2452455"/>
              <a:gd name="connsiteX246" fmla="*/ 211176 w 2174765"/>
              <a:gd name="connsiteY246" fmla="*/ 2132668 h 2452455"/>
              <a:gd name="connsiteX247" fmla="*/ 227750 w 2174765"/>
              <a:gd name="connsiteY247" fmla="*/ 2153641 h 2452455"/>
              <a:gd name="connsiteX248" fmla="*/ 260075 w 2174765"/>
              <a:gd name="connsiteY248" fmla="*/ 2218121 h 2452455"/>
              <a:gd name="connsiteX249" fmla="*/ 235470 w 2174765"/>
              <a:gd name="connsiteY249" fmla="*/ 2252574 h 2452455"/>
              <a:gd name="connsiteX250" fmla="*/ 85395 w 2174765"/>
              <a:gd name="connsiteY250" fmla="*/ 2240909 h 2452455"/>
              <a:gd name="connsiteX251" fmla="*/ 67913 w 2174765"/>
              <a:gd name="connsiteY251" fmla="*/ 2233360 h 2452455"/>
              <a:gd name="connsiteX252" fmla="*/ 51539 w 2174765"/>
              <a:gd name="connsiteY252" fmla="*/ 2206258 h 2452455"/>
              <a:gd name="connsiteX253" fmla="*/ 49495 w 2174765"/>
              <a:gd name="connsiteY253" fmla="*/ 2167065 h 2452455"/>
              <a:gd name="connsiteX254" fmla="*/ 40016 w 2174765"/>
              <a:gd name="connsiteY254" fmla="*/ 2156989 h 2452455"/>
              <a:gd name="connsiteX255" fmla="*/ 24265 w 2174765"/>
              <a:gd name="connsiteY255" fmla="*/ 2153158 h 2452455"/>
              <a:gd name="connsiteX256" fmla="*/ 57 w 2174765"/>
              <a:gd name="connsiteY256" fmla="*/ 2117513 h 2452455"/>
              <a:gd name="connsiteX257" fmla="*/ 14587 w 2174765"/>
              <a:gd name="connsiteY257" fmla="*/ 2061690 h 2452455"/>
              <a:gd name="connsiteX258" fmla="*/ 38341 w 2174765"/>
              <a:gd name="connsiteY258" fmla="*/ 1988441 h 2452455"/>
              <a:gd name="connsiteX259" fmla="*/ 47111 w 2174765"/>
              <a:gd name="connsiteY259" fmla="*/ 1958158 h 2452455"/>
              <a:gd name="connsiteX260" fmla="*/ 50857 w 2174765"/>
              <a:gd name="connsiteY260" fmla="*/ 1953249 h 2452455"/>
              <a:gd name="connsiteX261" fmla="*/ 58321 w 2174765"/>
              <a:gd name="connsiteY261" fmla="*/ 1945842 h 2452455"/>
              <a:gd name="connsiteX262" fmla="*/ 83097 w 2174765"/>
              <a:gd name="connsiteY262" fmla="*/ 1883320 h 2452455"/>
              <a:gd name="connsiteX263" fmla="*/ 118118 w 2174765"/>
              <a:gd name="connsiteY263" fmla="*/ 1730834 h 2452455"/>
              <a:gd name="connsiteX264" fmla="*/ 152742 w 2174765"/>
              <a:gd name="connsiteY264" fmla="*/ 1663858 h 2452455"/>
              <a:gd name="connsiteX265" fmla="*/ 155097 w 2174765"/>
              <a:gd name="connsiteY265" fmla="*/ 1656904 h 2452455"/>
              <a:gd name="connsiteX266" fmla="*/ 157623 w 2174765"/>
              <a:gd name="connsiteY266" fmla="*/ 1636981 h 2452455"/>
              <a:gd name="connsiteX267" fmla="*/ 189267 w 2174765"/>
              <a:gd name="connsiteY267" fmla="*/ 1579569 h 2452455"/>
              <a:gd name="connsiteX268" fmla="*/ 198576 w 2174765"/>
              <a:gd name="connsiteY268" fmla="*/ 1559674 h 2452455"/>
              <a:gd name="connsiteX269" fmla="*/ 203514 w 2174765"/>
              <a:gd name="connsiteY269" fmla="*/ 1386499 h 2452455"/>
              <a:gd name="connsiteX270" fmla="*/ 170479 w 2174765"/>
              <a:gd name="connsiteY270" fmla="*/ 1205378 h 2452455"/>
              <a:gd name="connsiteX271" fmla="*/ 163895 w 2174765"/>
              <a:gd name="connsiteY271" fmla="*/ 1123926 h 2452455"/>
              <a:gd name="connsiteX272" fmla="*/ 230163 w 2174765"/>
              <a:gd name="connsiteY272" fmla="*/ 950581 h 2452455"/>
              <a:gd name="connsiteX273" fmla="*/ 231865 w 2174765"/>
              <a:gd name="connsiteY273" fmla="*/ 948083 h 2452455"/>
              <a:gd name="connsiteX274" fmla="*/ 128108 w 2174765"/>
              <a:gd name="connsiteY274" fmla="*/ 835528 h 2452455"/>
              <a:gd name="connsiteX275" fmla="*/ 58009 w 2174765"/>
              <a:gd name="connsiteY275" fmla="*/ 769204 h 2452455"/>
              <a:gd name="connsiteX276" fmla="*/ 40300 w 2174765"/>
              <a:gd name="connsiteY276" fmla="*/ 740937 h 2452455"/>
              <a:gd name="connsiteX277" fmla="*/ 33035 w 2174765"/>
              <a:gd name="connsiteY277" fmla="*/ 708272 h 2452455"/>
              <a:gd name="connsiteX278" fmla="*/ 34510 w 2174765"/>
              <a:gd name="connsiteY278" fmla="*/ 692634 h 2452455"/>
              <a:gd name="connsiteX279" fmla="*/ 88233 w 2174765"/>
              <a:gd name="connsiteY279" fmla="*/ 588054 h 2452455"/>
              <a:gd name="connsiteX280" fmla="*/ 110029 w 2174765"/>
              <a:gd name="connsiteY280" fmla="*/ 560327 h 2452455"/>
              <a:gd name="connsiteX281" fmla="*/ 254853 w 2174765"/>
              <a:gd name="connsiteY281" fmla="*/ 420668 h 2452455"/>
              <a:gd name="connsiteX282" fmla="*/ 411142 w 2174765"/>
              <a:gd name="connsiteY282" fmla="*/ 338565 h 2452455"/>
              <a:gd name="connsiteX283" fmla="*/ 554263 w 2174765"/>
              <a:gd name="connsiteY283" fmla="*/ 303941 h 2452455"/>
              <a:gd name="connsiteX284" fmla="*/ 568368 w 2174765"/>
              <a:gd name="connsiteY284" fmla="*/ 292759 h 2452455"/>
              <a:gd name="connsiteX285" fmla="*/ 588092 w 2174765"/>
              <a:gd name="connsiteY285" fmla="*/ 258901 h 2452455"/>
              <a:gd name="connsiteX286" fmla="*/ 619112 w 2174765"/>
              <a:gd name="connsiteY286" fmla="*/ 236367 h 2452455"/>
              <a:gd name="connsiteX287" fmla="*/ 614060 w 2174765"/>
              <a:gd name="connsiteY287" fmla="*/ 193855 h 2452455"/>
              <a:gd name="connsiteX288" fmla="*/ 614201 w 2174765"/>
              <a:gd name="connsiteY288" fmla="*/ 102357 h 2452455"/>
              <a:gd name="connsiteX289" fmla="*/ 659099 w 2174765"/>
              <a:gd name="connsiteY289" fmla="*/ 39949 h 2452455"/>
              <a:gd name="connsiteX290" fmla="*/ 775996 w 2174765"/>
              <a:gd name="connsiteY290" fmla="*/ 388 h 2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2174765" h="2452455">
                <a:moveTo>
                  <a:pt x="1101574" y="2309088"/>
                </a:moveTo>
                <a:cubicBezTo>
                  <a:pt x="1108637" y="2318754"/>
                  <a:pt x="1121146" y="2320453"/>
                  <a:pt x="1129875" y="2324344"/>
                </a:cubicBezTo>
                <a:cubicBezTo>
                  <a:pt x="1132784" y="2325641"/>
                  <a:pt x="1135274" y="2327182"/>
                  <a:pt x="1137001" y="2329342"/>
                </a:cubicBezTo>
                <a:cubicBezTo>
                  <a:pt x="1145029" y="2339410"/>
                  <a:pt x="1145100" y="2353611"/>
                  <a:pt x="1147267" y="2365853"/>
                </a:cubicBezTo>
                <a:cubicBezTo>
                  <a:pt x="1148338" y="2371993"/>
                  <a:pt x="1140796" y="2369494"/>
                  <a:pt x="1136482" y="2368953"/>
                </a:cubicBezTo>
                <a:cubicBezTo>
                  <a:pt x="1120166" y="2366960"/>
                  <a:pt x="1104588" y="2360740"/>
                  <a:pt x="1088567" y="2348797"/>
                </a:cubicBezTo>
                <a:cubicBezTo>
                  <a:pt x="1083263" y="2343197"/>
                  <a:pt x="1066529" y="2337028"/>
                  <a:pt x="1071101" y="2329860"/>
                </a:cubicBezTo>
                <a:cubicBezTo>
                  <a:pt x="1077189" y="2320299"/>
                  <a:pt x="1091060" y="2315767"/>
                  <a:pt x="1101574" y="2309088"/>
                </a:cubicBezTo>
                <a:close/>
                <a:moveTo>
                  <a:pt x="1170430" y="2299560"/>
                </a:moveTo>
                <a:cubicBezTo>
                  <a:pt x="1176508" y="2296054"/>
                  <a:pt x="1186176" y="2296700"/>
                  <a:pt x="1198208" y="2302150"/>
                </a:cubicBezTo>
                <a:cubicBezTo>
                  <a:pt x="1205161" y="2305305"/>
                  <a:pt x="1210376" y="2307672"/>
                  <a:pt x="1214087" y="2309743"/>
                </a:cubicBezTo>
                <a:cubicBezTo>
                  <a:pt x="1225223" y="2315957"/>
                  <a:pt x="1222830" y="2319514"/>
                  <a:pt x="1213257" y="2333742"/>
                </a:cubicBezTo>
                <a:cubicBezTo>
                  <a:pt x="1204126" y="2347347"/>
                  <a:pt x="1192623" y="2356664"/>
                  <a:pt x="1174260" y="2364964"/>
                </a:cubicBezTo>
                <a:cubicBezTo>
                  <a:pt x="1170529" y="2349127"/>
                  <a:pt x="1167021" y="2335468"/>
                  <a:pt x="1164185" y="2321885"/>
                </a:cubicBezTo>
                <a:cubicBezTo>
                  <a:pt x="1161861" y="2310725"/>
                  <a:pt x="1164351" y="2303066"/>
                  <a:pt x="1170430" y="2299560"/>
                </a:cubicBezTo>
                <a:close/>
                <a:moveTo>
                  <a:pt x="1040728" y="2229571"/>
                </a:moveTo>
                <a:cubicBezTo>
                  <a:pt x="1056328" y="2236412"/>
                  <a:pt x="1072850" y="2242520"/>
                  <a:pt x="1086779" y="2252101"/>
                </a:cubicBezTo>
                <a:cubicBezTo>
                  <a:pt x="1098078" y="2259857"/>
                  <a:pt x="1093177" y="2269759"/>
                  <a:pt x="1086857" y="2275029"/>
                </a:cubicBezTo>
                <a:cubicBezTo>
                  <a:pt x="1075382" y="2284575"/>
                  <a:pt x="1062215" y="2292579"/>
                  <a:pt x="1048735" y="2301982"/>
                </a:cubicBezTo>
                <a:cubicBezTo>
                  <a:pt x="1035912" y="2277954"/>
                  <a:pt x="1034666" y="2256624"/>
                  <a:pt x="1034840" y="2235444"/>
                </a:cubicBezTo>
                <a:cubicBezTo>
                  <a:pt x="1034860" y="2232084"/>
                  <a:pt x="1034888" y="2227016"/>
                  <a:pt x="1040728" y="2229571"/>
                </a:cubicBezTo>
                <a:close/>
                <a:moveTo>
                  <a:pt x="1225548" y="2220186"/>
                </a:moveTo>
                <a:cubicBezTo>
                  <a:pt x="1234290" y="2245724"/>
                  <a:pt x="1235963" y="2268049"/>
                  <a:pt x="1231273" y="2289976"/>
                </a:cubicBezTo>
                <a:cubicBezTo>
                  <a:pt x="1219072" y="2284125"/>
                  <a:pt x="1207661" y="2278612"/>
                  <a:pt x="1196226" y="2273189"/>
                </a:cubicBezTo>
                <a:cubicBezTo>
                  <a:pt x="1181645" y="2266286"/>
                  <a:pt x="1177081" y="2255801"/>
                  <a:pt x="1186462" y="2248265"/>
                </a:cubicBezTo>
                <a:cubicBezTo>
                  <a:pt x="1198458" y="2238642"/>
                  <a:pt x="1211628" y="2230088"/>
                  <a:pt x="1225548" y="2220186"/>
                </a:cubicBezTo>
                <a:close/>
                <a:moveTo>
                  <a:pt x="1091575" y="2145038"/>
                </a:moveTo>
                <a:cubicBezTo>
                  <a:pt x="1097110" y="2167711"/>
                  <a:pt x="1102189" y="2187578"/>
                  <a:pt x="1106694" y="2207380"/>
                </a:cubicBezTo>
                <a:cubicBezTo>
                  <a:pt x="1110717" y="2225071"/>
                  <a:pt x="1104727" y="2228477"/>
                  <a:pt x="1085729" y="2220042"/>
                </a:cubicBezTo>
                <a:cubicBezTo>
                  <a:pt x="1082320" y="2218519"/>
                  <a:pt x="1078839" y="2217106"/>
                  <a:pt x="1075452" y="2215440"/>
                </a:cubicBezTo>
                <a:cubicBezTo>
                  <a:pt x="1038592" y="2197240"/>
                  <a:pt x="1038692" y="2197306"/>
                  <a:pt x="1057210" y="2172005"/>
                </a:cubicBezTo>
                <a:cubicBezTo>
                  <a:pt x="1065362" y="2160861"/>
                  <a:pt x="1075652" y="2151899"/>
                  <a:pt x="1091575" y="2145038"/>
                </a:cubicBezTo>
                <a:close/>
                <a:moveTo>
                  <a:pt x="1125410" y="2138570"/>
                </a:moveTo>
                <a:cubicBezTo>
                  <a:pt x="1127056" y="2138300"/>
                  <a:pt x="1129372" y="2138808"/>
                  <a:pt x="1131384" y="2139023"/>
                </a:cubicBezTo>
                <a:cubicBezTo>
                  <a:pt x="1147025" y="2140726"/>
                  <a:pt x="1162064" y="2145956"/>
                  <a:pt x="1177520" y="2156074"/>
                </a:cubicBezTo>
                <a:cubicBezTo>
                  <a:pt x="1189011" y="2164196"/>
                  <a:pt x="1206926" y="2176394"/>
                  <a:pt x="1205167" y="2185928"/>
                </a:cubicBezTo>
                <a:cubicBezTo>
                  <a:pt x="1202734" y="2199099"/>
                  <a:pt x="1184965" y="2204155"/>
                  <a:pt x="1173090" y="2212013"/>
                </a:cubicBezTo>
                <a:cubicBezTo>
                  <a:pt x="1170518" y="2213708"/>
                  <a:pt x="1168386" y="2210423"/>
                  <a:pt x="1166241" y="2208578"/>
                </a:cubicBezTo>
                <a:cubicBezTo>
                  <a:pt x="1163957" y="2206616"/>
                  <a:pt x="1161220" y="2205063"/>
                  <a:pt x="1159096" y="2203023"/>
                </a:cubicBezTo>
                <a:cubicBezTo>
                  <a:pt x="1151891" y="2196083"/>
                  <a:pt x="1139851" y="2203806"/>
                  <a:pt x="1136634" y="2195004"/>
                </a:cubicBezTo>
                <a:cubicBezTo>
                  <a:pt x="1130278" y="2177664"/>
                  <a:pt x="1127490" y="2160187"/>
                  <a:pt x="1123460" y="2142781"/>
                </a:cubicBezTo>
                <a:cubicBezTo>
                  <a:pt x="1122790" y="2139886"/>
                  <a:pt x="1123765" y="2138839"/>
                  <a:pt x="1125410" y="2138570"/>
                </a:cubicBezTo>
                <a:close/>
                <a:moveTo>
                  <a:pt x="1130444" y="2110465"/>
                </a:moveTo>
                <a:cubicBezTo>
                  <a:pt x="1079067" y="2109633"/>
                  <a:pt x="1031376" y="2142720"/>
                  <a:pt x="1012001" y="2198760"/>
                </a:cubicBezTo>
                <a:cubicBezTo>
                  <a:pt x="986169" y="2273481"/>
                  <a:pt x="1020458" y="2360713"/>
                  <a:pt x="1088589" y="2393599"/>
                </a:cubicBezTo>
                <a:cubicBezTo>
                  <a:pt x="1156720" y="2426484"/>
                  <a:pt x="1232892" y="2392570"/>
                  <a:pt x="1258725" y="2317850"/>
                </a:cubicBezTo>
                <a:cubicBezTo>
                  <a:pt x="1281328" y="2252468"/>
                  <a:pt x="1257901" y="2177509"/>
                  <a:pt x="1206049" y="2137760"/>
                </a:cubicBezTo>
                <a:cubicBezTo>
                  <a:pt x="1198641" y="2132081"/>
                  <a:pt x="1190654" y="2127121"/>
                  <a:pt x="1182137" y="2123011"/>
                </a:cubicBezTo>
                <a:cubicBezTo>
                  <a:pt x="1165105" y="2114789"/>
                  <a:pt x="1147569" y="2110743"/>
                  <a:pt x="1130444" y="2110465"/>
                </a:cubicBezTo>
                <a:close/>
                <a:moveTo>
                  <a:pt x="888751" y="1227400"/>
                </a:moveTo>
                <a:cubicBezTo>
                  <a:pt x="878307" y="1229444"/>
                  <a:pt x="867437" y="1229444"/>
                  <a:pt x="853786" y="1230607"/>
                </a:cubicBezTo>
                <a:cubicBezTo>
                  <a:pt x="899989" y="1308823"/>
                  <a:pt x="944745" y="1384569"/>
                  <a:pt x="989897" y="1460968"/>
                </a:cubicBezTo>
                <a:cubicBezTo>
                  <a:pt x="999830" y="1455178"/>
                  <a:pt x="1009508" y="1449645"/>
                  <a:pt x="1019071" y="1443940"/>
                </a:cubicBezTo>
                <a:cubicBezTo>
                  <a:pt x="1031417" y="1436562"/>
                  <a:pt x="1031531" y="1435369"/>
                  <a:pt x="1024662" y="1423166"/>
                </a:cubicBezTo>
                <a:cubicBezTo>
                  <a:pt x="1014786" y="1405599"/>
                  <a:pt x="1004966" y="1387974"/>
                  <a:pt x="995516" y="1370180"/>
                </a:cubicBezTo>
                <a:cubicBezTo>
                  <a:pt x="985611" y="1351506"/>
                  <a:pt x="976587" y="1332350"/>
                  <a:pt x="966398" y="1313846"/>
                </a:cubicBezTo>
                <a:cubicBezTo>
                  <a:pt x="954762" y="1292732"/>
                  <a:pt x="940289" y="1272922"/>
                  <a:pt x="930781" y="1250955"/>
                </a:cubicBezTo>
                <a:cubicBezTo>
                  <a:pt x="921984" y="1230636"/>
                  <a:pt x="909922" y="1223257"/>
                  <a:pt x="888751" y="1227400"/>
                </a:cubicBezTo>
                <a:close/>
                <a:moveTo>
                  <a:pt x="1020661" y="1207846"/>
                </a:moveTo>
                <a:cubicBezTo>
                  <a:pt x="999971" y="1210911"/>
                  <a:pt x="979255" y="1213891"/>
                  <a:pt x="956635" y="1217155"/>
                </a:cubicBezTo>
                <a:cubicBezTo>
                  <a:pt x="965547" y="1233275"/>
                  <a:pt x="972954" y="1247181"/>
                  <a:pt x="980844" y="1260804"/>
                </a:cubicBezTo>
                <a:cubicBezTo>
                  <a:pt x="988195" y="1273518"/>
                  <a:pt x="996623" y="1285636"/>
                  <a:pt x="1003605" y="1298549"/>
                </a:cubicBezTo>
                <a:cubicBezTo>
                  <a:pt x="1015524" y="1320657"/>
                  <a:pt x="1026564" y="1343247"/>
                  <a:pt x="1038228" y="1365497"/>
                </a:cubicBezTo>
                <a:cubicBezTo>
                  <a:pt x="1046487" y="1381277"/>
                  <a:pt x="1055001" y="1396914"/>
                  <a:pt x="1063827" y="1412381"/>
                </a:cubicBezTo>
                <a:cubicBezTo>
                  <a:pt x="1065161" y="1414709"/>
                  <a:pt x="1069787" y="1417689"/>
                  <a:pt x="1071376" y="1416979"/>
                </a:cubicBezTo>
                <a:cubicBezTo>
                  <a:pt x="1084119" y="1411360"/>
                  <a:pt x="1096492" y="1404889"/>
                  <a:pt x="1109036" y="1398759"/>
                </a:cubicBezTo>
                <a:cubicBezTo>
                  <a:pt x="1112243" y="1397198"/>
                  <a:pt x="1115507" y="1395666"/>
                  <a:pt x="1118913" y="1394502"/>
                </a:cubicBezTo>
                <a:cubicBezTo>
                  <a:pt x="1124816" y="1392515"/>
                  <a:pt x="1128930" y="1389961"/>
                  <a:pt x="1124958" y="1382838"/>
                </a:cubicBezTo>
                <a:cubicBezTo>
                  <a:pt x="1121722" y="1377048"/>
                  <a:pt x="1118828" y="1371060"/>
                  <a:pt x="1115763" y="1365185"/>
                </a:cubicBezTo>
                <a:cubicBezTo>
                  <a:pt x="1104893" y="1344354"/>
                  <a:pt x="1094279" y="1323353"/>
                  <a:pt x="1083097" y="1302692"/>
                </a:cubicBezTo>
                <a:cubicBezTo>
                  <a:pt x="1067459" y="1273830"/>
                  <a:pt x="1051113" y="1245337"/>
                  <a:pt x="1035646" y="1216388"/>
                </a:cubicBezTo>
                <a:cubicBezTo>
                  <a:pt x="1032070" y="1209719"/>
                  <a:pt x="1027955" y="1206796"/>
                  <a:pt x="1020661" y="1207846"/>
                </a:cubicBezTo>
                <a:close/>
                <a:moveTo>
                  <a:pt x="1114542" y="1191584"/>
                </a:moveTo>
                <a:cubicBezTo>
                  <a:pt x="1099472" y="1192011"/>
                  <a:pt x="1084487" y="1194820"/>
                  <a:pt x="1068282" y="1196863"/>
                </a:cubicBezTo>
                <a:cubicBezTo>
                  <a:pt x="1101572" y="1255554"/>
                  <a:pt x="1133925" y="1312598"/>
                  <a:pt x="1166875" y="1370691"/>
                </a:cubicBezTo>
                <a:cubicBezTo>
                  <a:pt x="1181235" y="1363113"/>
                  <a:pt x="1195511" y="1355593"/>
                  <a:pt x="1210637" y="1347619"/>
                </a:cubicBezTo>
                <a:cubicBezTo>
                  <a:pt x="1208962" y="1343617"/>
                  <a:pt x="1208083" y="1340523"/>
                  <a:pt x="1206494" y="1337827"/>
                </a:cubicBezTo>
                <a:cubicBezTo>
                  <a:pt x="1189891" y="1309532"/>
                  <a:pt x="1173034" y="1281351"/>
                  <a:pt x="1156545" y="1252999"/>
                </a:cubicBezTo>
                <a:cubicBezTo>
                  <a:pt x="1146696" y="1236084"/>
                  <a:pt x="1137757" y="1218631"/>
                  <a:pt x="1127569" y="1201915"/>
                </a:cubicBezTo>
                <a:cubicBezTo>
                  <a:pt x="1124759" y="1197317"/>
                  <a:pt x="1118856" y="1191443"/>
                  <a:pt x="1114542" y="1191584"/>
                </a:cubicBezTo>
                <a:close/>
                <a:moveTo>
                  <a:pt x="712198" y="1084138"/>
                </a:moveTo>
                <a:cubicBezTo>
                  <a:pt x="703826" y="1113908"/>
                  <a:pt x="704734" y="1139365"/>
                  <a:pt x="725366" y="1163432"/>
                </a:cubicBezTo>
                <a:cubicBezTo>
                  <a:pt x="738847" y="1179154"/>
                  <a:pt x="749376" y="1198056"/>
                  <a:pt x="758174" y="1216956"/>
                </a:cubicBezTo>
                <a:cubicBezTo>
                  <a:pt x="776309" y="1255893"/>
                  <a:pt x="794131" y="1295115"/>
                  <a:pt x="805398" y="1336805"/>
                </a:cubicBezTo>
                <a:cubicBezTo>
                  <a:pt x="813628" y="1367229"/>
                  <a:pt x="822426" y="1397510"/>
                  <a:pt x="829606" y="1428161"/>
                </a:cubicBezTo>
                <a:cubicBezTo>
                  <a:pt x="834828" y="1450440"/>
                  <a:pt x="834318" y="1474619"/>
                  <a:pt x="842463" y="1495564"/>
                </a:cubicBezTo>
                <a:cubicBezTo>
                  <a:pt x="873112" y="1574261"/>
                  <a:pt x="880123" y="1655400"/>
                  <a:pt x="872233" y="1738384"/>
                </a:cubicBezTo>
                <a:cubicBezTo>
                  <a:pt x="868856" y="1773944"/>
                  <a:pt x="863691" y="1809220"/>
                  <a:pt x="867749" y="1845121"/>
                </a:cubicBezTo>
                <a:cubicBezTo>
                  <a:pt x="869679" y="1862206"/>
                  <a:pt x="871978" y="1879887"/>
                  <a:pt x="869565" y="1896659"/>
                </a:cubicBezTo>
                <a:cubicBezTo>
                  <a:pt x="865138" y="1927366"/>
                  <a:pt x="873624" y="1952568"/>
                  <a:pt x="891248" y="1977429"/>
                </a:cubicBezTo>
                <a:cubicBezTo>
                  <a:pt x="914292" y="2009925"/>
                  <a:pt x="927631" y="2046392"/>
                  <a:pt x="921359" y="2087288"/>
                </a:cubicBezTo>
                <a:cubicBezTo>
                  <a:pt x="919145" y="2101790"/>
                  <a:pt x="924481" y="2111128"/>
                  <a:pt x="935606" y="2119528"/>
                </a:cubicBezTo>
                <a:cubicBezTo>
                  <a:pt x="946674" y="2127872"/>
                  <a:pt x="956607" y="2137691"/>
                  <a:pt x="967959" y="2147681"/>
                </a:cubicBezTo>
                <a:cubicBezTo>
                  <a:pt x="969151" y="2144276"/>
                  <a:pt x="969322" y="2141835"/>
                  <a:pt x="970599" y="2140501"/>
                </a:cubicBezTo>
                <a:cubicBezTo>
                  <a:pt x="989188" y="2120975"/>
                  <a:pt x="1005393" y="2099577"/>
                  <a:pt x="1029629" y="2085330"/>
                </a:cubicBezTo>
                <a:cubicBezTo>
                  <a:pt x="1072398" y="2060213"/>
                  <a:pt x="1117891" y="2052211"/>
                  <a:pt x="1165939" y="2059079"/>
                </a:cubicBezTo>
                <a:cubicBezTo>
                  <a:pt x="1208565" y="2065151"/>
                  <a:pt x="1245715" y="2083684"/>
                  <a:pt x="1275684" y="2115441"/>
                </a:cubicBezTo>
                <a:cubicBezTo>
                  <a:pt x="1277643" y="2117513"/>
                  <a:pt x="1281899" y="2119528"/>
                  <a:pt x="1284085" y="2118761"/>
                </a:cubicBezTo>
                <a:cubicBezTo>
                  <a:pt x="1287093" y="2117711"/>
                  <a:pt x="1291407" y="2113852"/>
                  <a:pt x="1291265" y="2111383"/>
                </a:cubicBezTo>
                <a:cubicBezTo>
                  <a:pt x="1290272" y="2093645"/>
                  <a:pt x="1292542" y="2074091"/>
                  <a:pt x="1285731" y="2058653"/>
                </a:cubicBezTo>
                <a:cubicBezTo>
                  <a:pt x="1272449" y="2028513"/>
                  <a:pt x="1254087" y="2000587"/>
                  <a:pt x="1237484" y="1971952"/>
                </a:cubicBezTo>
                <a:cubicBezTo>
                  <a:pt x="1227183" y="1954186"/>
                  <a:pt x="1216143" y="1936846"/>
                  <a:pt x="1205699" y="1919164"/>
                </a:cubicBezTo>
                <a:cubicBezTo>
                  <a:pt x="1180497" y="1876453"/>
                  <a:pt x="1155552" y="1833571"/>
                  <a:pt x="1130293" y="1790858"/>
                </a:cubicBezTo>
                <a:cubicBezTo>
                  <a:pt x="1112073" y="1760009"/>
                  <a:pt x="1093257" y="1729472"/>
                  <a:pt x="1075208" y="1698538"/>
                </a:cubicBezTo>
                <a:cubicBezTo>
                  <a:pt x="1051936" y="1658636"/>
                  <a:pt x="1029402" y="1618308"/>
                  <a:pt x="1006073" y="1578462"/>
                </a:cubicBezTo>
                <a:cubicBezTo>
                  <a:pt x="986434" y="1544888"/>
                  <a:pt x="965916" y="1511825"/>
                  <a:pt x="946106" y="1478337"/>
                </a:cubicBezTo>
                <a:cubicBezTo>
                  <a:pt x="912107" y="1420811"/>
                  <a:pt x="878420" y="1363113"/>
                  <a:pt x="844534" y="1305531"/>
                </a:cubicBezTo>
                <a:cubicBezTo>
                  <a:pt x="824015" y="1270680"/>
                  <a:pt x="803270" y="1235943"/>
                  <a:pt x="782808" y="1201063"/>
                </a:cubicBezTo>
                <a:cubicBezTo>
                  <a:pt x="763594" y="1168313"/>
                  <a:pt x="744721" y="1135392"/>
                  <a:pt x="725480" y="1102698"/>
                </a:cubicBezTo>
                <a:cubicBezTo>
                  <a:pt x="721904" y="1096426"/>
                  <a:pt x="717136" y="1090920"/>
                  <a:pt x="712198" y="1084138"/>
                </a:cubicBezTo>
                <a:close/>
                <a:moveTo>
                  <a:pt x="747361" y="899497"/>
                </a:moveTo>
                <a:cubicBezTo>
                  <a:pt x="735527" y="909855"/>
                  <a:pt x="722500" y="922513"/>
                  <a:pt x="708139" y="933468"/>
                </a:cubicBezTo>
                <a:cubicBezTo>
                  <a:pt x="687848" y="948935"/>
                  <a:pt x="677972" y="969794"/>
                  <a:pt x="672154" y="993719"/>
                </a:cubicBezTo>
                <a:cubicBezTo>
                  <a:pt x="670139" y="1002006"/>
                  <a:pt x="672239" y="1006490"/>
                  <a:pt x="680072" y="1009072"/>
                </a:cubicBezTo>
                <a:cubicBezTo>
                  <a:pt x="720996" y="1022609"/>
                  <a:pt x="749887" y="1050337"/>
                  <a:pt x="771001" y="1086947"/>
                </a:cubicBezTo>
                <a:cubicBezTo>
                  <a:pt x="787576" y="1115667"/>
                  <a:pt x="803951" y="1144530"/>
                  <a:pt x="819758" y="1173677"/>
                </a:cubicBezTo>
                <a:cubicBezTo>
                  <a:pt x="824385" y="1182191"/>
                  <a:pt x="829436" y="1185625"/>
                  <a:pt x="839369" y="1184405"/>
                </a:cubicBezTo>
                <a:cubicBezTo>
                  <a:pt x="880832" y="1179267"/>
                  <a:pt x="922409" y="1174954"/>
                  <a:pt x="963900" y="1170044"/>
                </a:cubicBezTo>
                <a:cubicBezTo>
                  <a:pt x="1004456" y="1165248"/>
                  <a:pt x="1044954" y="1160054"/>
                  <a:pt x="1085481" y="1155116"/>
                </a:cubicBezTo>
                <a:cubicBezTo>
                  <a:pt x="1091554" y="1154378"/>
                  <a:pt x="1093229" y="1152704"/>
                  <a:pt x="1089682" y="1146545"/>
                </a:cubicBezTo>
                <a:cubicBezTo>
                  <a:pt x="1080542" y="1130709"/>
                  <a:pt x="1072398" y="1114277"/>
                  <a:pt x="1063458" y="1098328"/>
                </a:cubicBezTo>
                <a:cubicBezTo>
                  <a:pt x="1047509" y="1069891"/>
                  <a:pt x="1030594" y="1042078"/>
                  <a:pt x="1007237" y="1018920"/>
                </a:cubicBezTo>
                <a:cubicBezTo>
                  <a:pt x="1004570" y="1016280"/>
                  <a:pt x="1000341" y="1013953"/>
                  <a:pt x="996737" y="1013755"/>
                </a:cubicBezTo>
                <a:cubicBezTo>
                  <a:pt x="981128" y="1013017"/>
                  <a:pt x="965320" y="1011825"/>
                  <a:pt x="949881" y="1013414"/>
                </a:cubicBezTo>
                <a:cubicBezTo>
                  <a:pt x="940657" y="1014351"/>
                  <a:pt x="931774" y="1019743"/>
                  <a:pt x="923034" y="1023773"/>
                </a:cubicBezTo>
                <a:cubicBezTo>
                  <a:pt x="907879" y="1030726"/>
                  <a:pt x="893774" y="1040716"/>
                  <a:pt x="875696" y="1038162"/>
                </a:cubicBezTo>
                <a:cubicBezTo>
                  <a:pt x="873851" y="1037907"/>
                  <a:pt x="870615" y="1038530"/>
                  <a:pt x="869991" y="1039751"/>
                </a:cubicBezTo>
                <a:cubicBezTo>
                  <a:pt x="865847" y="1048038"/>
                  <a:pt x="858668" y="1046902"/>
                  <a:pt x="851686" y="1046136"/>
                </a:cubicBezTo>
                <a:cubicBezTo>
                  <a:pt x="842576" y="1045143"/>
                  <a:pt x="832785" y="1041000"/>
                  <a:pt x="824554" y="1043100"/>
                </a:cubicBezTo>
                <a:cubicBezTo>
                  <a:pt x="803951" y="1048379"/>
                  <a:pt x="791804" y="1039127"/>
                  <a:pt x="781076" y="1023802"/>
                </a:cubicBezTo>
                <a:cubicBezTo>
                  <a:pt x="778636" y="1020311"/>
                  <a:pt x="774123" y="1017927"/>
                  <a:pt x="770093" y="1015940"/>
                </a:cubicBezTo>
                <a:cubicBezTo>
                  <a:pt x="764048" y="1012932"/>
                  <a:pt x="757606" y="1010690"/>
                  <a:pt x="751334" y="1008136"/>
                </a:cubicBezTo>
                <a:cubicBezTo>
                  <a:pt x="740890" y="1003879"/>
                  <a:pt x="745147" y="995223"/>
                  <a:pt x="746197" y="988383"/>
                </a:cubicBezTo>
                <a:cubicBezTo>
                  <a:pt x="747332" y="981146"/>
                  <a:pt x="752327" y="976520"/>
                  <a:pt x="760501" y="977314"/>
                </a:cubicBezTo>
                <a:cubicBezTo>
                  <a:pt x="765893" y="977854"/>
                  <a:pt x="771371" y="979557"/>
                  <a:pt x="776620" y="978961"/>
                </a:cubicBezTo>
                <a:cubicBezTo>
                  <a:pt x="779941" y="978592"/>
                  <a:pt x="783460" y="975414"/>
                  <a:pt x="785787" y="972576"/>
                </a:cubicBezTo>
                <a:cubicBezTo>
                  <a:pt x="786980" y="971128"/>
                  <a:pt x="786610" y="967212"/>
                  <a:pt x="785503" y="965225"/>
                </a:cubicBezTo>
                <a:cubicBezTo>
                  <a:pt x="772761" y="942975"/>
                  <a:pt x="759763" y="920838"/>
                  <a:pt x="747361" y="899497"/>
                </a:cubicBezTo>
                <a:close/>
                <a:moveTo>
                  <a:pt x="775996" y="388"/>
                </a:moveTo>
                <a:cubicBezTo>
                  <a:pt x="792059" y="-1657"/>
                  <a:pt x="809967" y="4787"/>
                  <a:pt x="826030" y="10348"/>
                </a:cubicBezTo>
                <a:cubicBezTo>
                  <a:pt x="856964" y="21049"/>
                  <a:pt x="879924" y="42731"/>
                  <a:pt x="897945" y="69550"/>
                </a:cubicBezTo>
                <a:cubicBezTo>
                  <a:pt x="901720" y="75169"/>
                  <a:pt x="905551" y="76588"/>
                  <a:pt x="911908" y="76759"/>
                </a:cubicBezTo>
                <a:cubicBezTo>
                  <a:pt x="934839" y="77382"/>
                  <a:pt x="957855" y="77609"/>
                  <a:pt x="980616" y="80164"/>
                </a:cubicBezTo>
                <a:cubicBezTo>
                  <a:pt x="1001589" y="82520"/>
                  <a:pt x="1019214" y="101222"/>
                  <a:pt x="1022421" y="121996"/>
                </a:cubicBezTo>
                <a:cubicBezTo>
                  <a:pt x="1022903" y="125147"/>
                  <a:pt x="1020548" y="130425"/>
                  <a:pt x="1017880" y="132071"/>
                </a:cubicBezTo>
                <a:cubicBezTo>
                  <a:pt x="1008968" y="137548"/>
                  <a:pt x="999575" y="142572"/>
                  <a:pt x="989783" y="146261"/>
                </a:cubicBezTo>
                <a:cubicBezTo>
                  <a:pt x="985214" y="147992"/>
                  <a:pt x="979255" y="146687"/>
                  <a:pt x="974033" y="146034"/>
                </a:cubicBezTo>
                <a:cubicBezTo>
                  <a:pt x="953599" y="143423"/>
                  <a:pt x="933194" y="140528"/>
                  <a:pt x="912278" y="137662"/>
                </a:cubicBezTo>
                <a:cubicBezTo>
                  <a:pt x="913299" y="148872"/>
                  <a:pt x="914207" y="157698"/>
                  <a:pt x="914917" y="166553"/>
                </a:cubicBezTo>
                <a:cubicBezTo>
                  <a:pt x="915768" y="176769"/>
                  <a:pt x="913980" y="186390"/>
                  <a:pt x="906999" y="194308"/>
                </a:cubicBezTo>
                <a:cubicBezTo>
                  <a:pt x="902798" y="199048"/>
                  <a:pt x="902770" y="203845"/>
                  <a:pt x="905154" y="209265"/>
                </a:cubicBezTo>
                <a:cubicBezTo>
                  <a:pt x="907822" y="215394"/>
                  <a:pt x="910234" y="221639"/>
                  <a:pt x="912731" y="227854"/>
                </a:cubicBezTo>
                <a:cubicBezTo>
                  <a:pt x="915201" y="233983"/>
                  <a:pt x="913810" y="238582"/>
                  <a:pt x="907169" y="240596"/>
                </a:cubicBezTo>
                <a:cubicBezTo>
                  <a:pt x="901663" y="242271"/>
                  <a:pt x="900982" y="246131"/>
                  <a:pt x="899875" y="251295"/>
                </a:cubicBezTo>
                <a:cubicBezTo>
                  <a:pt x="896016" y="269005"/>
                  <a:pt x="890879" y="286430"/>
                  <a:pt x="886537" y="304055"/>
                </a:cubicBezTo>
                <a:cubicBezTo>
                  <a:pt x="884947" y="310525"/>
                  <a:pt x="884181" y="317222"/>
                  <a:pt x="883131" y="323835"/>
                </a:cubicBezTo>
                <a:cubicBezTo>
                  <a:pt x="881315" y="335443"/>
                  <a:pt x="873596" y="342197"/>
                  <a:pt x="861704" y="342623"/>
                </a:cubicBezTo>
                <a:cubicBezTo>
                  <a:pt x="839425" y="343360"/>
                  <a:pt x="817148" y="344155"/>
                  <a:pt x="794869" y="344921"/>
                </a:cubicBezTo>
                <a:cubicBezTo>
                  <a:pt x="794245" y="345914"/>
                  <a:pt x="793592" y="346908"/>
                  <a:pt x="792968" y="347902"/>
                </a:cubicBezTo>
                <a:cubicBezTo>
                  <a:pt x="801624" y="359821"/>
                  <a:pt x="809769" y="372195"/>
                  <a:pt x="819191" y="383490"/>
                </a:cubicBezTo>
                <a:cubicBezTo>
                  <a:pt x="823590" y="388769"/>
                  <a:pt x="826598" y="393565"/>
                  <a:pt x="825605" y="400404"/>
                </a:cubicBezTo>
                <a:cubicBezTo>
                  <a:pt x="823902" y="412069"/>
                  <a:pt x="827336" y="421491"/>
                  <a:pt x="834998" y="430885"/>
                </a:cubicBezTo>
                <a:cubicBezTo>
                  <a:pt x="859093" y="460400"/>
                  <a:pt x="861591" y="494144"/>
                  <a:pt x="853843" y="530385"/>
                </a:cubicBezTo>
                <a:cubicBezTo>
                  <a:pt x="848592" y="554962"/>
                  <a:pt x="844761" y="580107"/>
                  <a:pt x="843342" y="605167"/>
                </a:cubicBezTo>
                <a:cubicBezTo>
                  <a:pt x="842434" y="621656"/>
                  <a:pt x="847315" y="638428"/>
                  <a:pt x="848990" y="655144"/>
                </a:cubicBezTo>
                <a:cubicBezTo>
                  <a:pt x="854666" y="711649"/>
                  <a:pt x="860541" y="768154"/>
                  <a:pt x="865167" y="824772"/>
                </a:cubicBezTo>
                <a:cubicBezTo>
                  <a:pt x="866103" y="836067"/>
                  <a:pt x="861676" y="847760"/>
                  <a:pt x="860058" y="859339"/>
                </a:cubicBezTo>
                <a:cubicBezTo>
                  <a:pt x="859348" y="864504"/>
                  <a:pt x="858525" y="870010"/>
                  <a:pt x="859491" y="875034"/>
                </a:cubicBezTo>
                <a:cubicBezTo>
                  <a:pt x="863152" y="894360"/>
                  <a:pt x="867351" y="913602"/>
                  <a:pt x="871722" y="932787"/>
                </a:cubicBezTo>
                <a:cubicBezTo>
                  <a:pt x="872460" y="935993"/>
                  <a:pt x="874191" y="939626"/>
                  <a:pt x="876632" y="941698"/>
                </a:cubicBezTo>
                <a:cubicBezTo>
                  <a:pt x="887814" y="951120"/>
                  <a:pt x="899279" y="960286"/>
                  <a:pt x="911029" y="969028"/>
                </a:cubicBezTo>
                <a:cubicBezTo>
                  <a:pt x="913498" y="970873"/>
                  <a:pt x="917613" y="970986"/>
                  <a:pt x="920990" y="971043"/>
                </a:cubicBezTo>
                <a:cubicBezTo>
                  <a:pt x="946532" y="971553"/>
                  <a:pt x="972074" y="971639"/>
                  <a:pt x="997617" y="972433"/>
                </a:cubicBezTo>
                <a:cubicBezTo>
                  <a:pt x="1002355" y="972576"/>
                  <a:pt x="1007124" y="974987"/>
                  <a:pt x="1011693" y="976889"/>
                </a:cubicBezTo>
                <a:cubicBezTo>
                  <a:pt x="1014276" y="977968"/>
                  <a:pt x="1016290" y="980352"/>
                  <a:pt x="1018816" y="981714"/>
                </a:cubicBezTo>
                <a:cubicBezTo>
                  <a:pt x="1054972" y="1001353"/>
                  <a:pt x="1075747" y="1034302"/>
                  <a:pt x="1094818" y="1068897"/>
                </a:cubicBezTo>
                <a:cubicBezTo>
                  <a:pt x="1103701" y="1085018"/>
                  <a:pt x="1114059" y="1100314"/>
                  <a:pt x="1123510" y="1116151"/>
                </a:cubicBezTo>
                <a:cubicBezTo>
                  <a:pt x="1131145" y="1128921"/>
                  <a:pt x="1138552" y="1141834"/>
                  <a:pt x="1145846" y="1154804"/>
                </a:cubicBezTo>
                <a:cubicBezTo>
                  <a:pt x="1161511" y="1182758"/>
                  <a:pt x="1176922" y="1210883"/>
                  <a:pt x="1192673" y="1238781"/>
                </a:cubicBezTo>
                <a:cubicBezTo>
                  <a:pt x="1202350" y="1255922"/>
                  <a:pt x="1212141" y="1273007"/>
                  <a:pt x="1222556" y="1289666"/>
                </a:cubicBezTo>
                <a:cubicBezTo>
                  <a:pt x="1229255" y="1300394"/>
                  <a:pt x="1236945" y="1310525"/>
                  <a:pt x="1244835" y="1320458"/>
                </a:cubicBezTo>
                <a:cubicBezTo>
                  <a:pt x="1246283" y="1322275"/>
                  <a:pt x="1251362" y="1323183"/>
                  <a:pt x="1253576" y="1322076"/>
                </a:cubicBezTo>
                <a:cubicBezTo>
                  <a:pt x="1278693" y="1309589"/>
                  <a:pt x="1303184" y="1295881"/>
                  <a:pt x="1328613" y="1284076"/>
                </a:cubicBezTo>
                <a:cubicBezTo>
                  <a:pt x="1346407" y="1275816"/>
                  <a:pt x="1365223" y="1269687"/>
                  <a:pt x="1383784" y="1263187"/>
                </a:cubicBezTo>
                <a:cubicBezTo>
                  <a:pt x="1394767" y="1259328"/>
                  <a:pt x="1406034" y="1255866"/>
                  <a:pt x="1417414" y="1253566"/>
                </a:cubicBezTo>
                <a:cubicBezTo>
                  <a:pt x="1434641" y="1250048"/>
                  <a:pt x="1452123" y="1247891"/>
                  <a:pt x="1469406" y="1244712"/>
                </a:cubicBezTo>
                <a:cubicBezTo>
                  <a:pt x="1474600" y="1243747"/>
                  <a:pt x="1479424" y="1240796"/>
                  <a:pt x="1484618" y="1239660"/>
                </a:cubicBezTo>
                <a:cubicBezTo>
                  <a:pt x="1506669" y="1234864"/>
                  <a:pt x="1528891" y="1230806"/>
                  <a:pt x="1550857" y="1225726"/>
                </a:cubicBezTo>
                <a:cubicBezTo>
                  <a:pt x="1572114" y="1220816"/>
                  <a:pt x="1593116" y="1214856"/>
                  <a:pt x="1614259" y="1209550"/>
                </a:cubicBezTo>
                <a:cubicBezTo>
                  <a:pt x="1625185" y="1206796"/>
                  <a:pt x="1636253" y="1204555"/>
                  <a:pt x="1647151" y="1201773"/>
                </a:cubicBezTo>
                <a:cubicBezTo>
                  <a:pt x="1651380" y="1200694"/>
                  <a:pt x="1655239" y="1198027"/>
                  <a:pt x="1659496" y="1197317"/>
                </a:cubicBezTo>
                <a:cubicBezTo>
                  <a:pt x="1664463" y="1196494"/>
                  <a:pt x="1670053" y="1195813"/>
                  <a:pt x="1674623" y="1197345"/>
                </a:cubicBezTo>
                <a:cubicBezTo>
                  <a:pt x="1678568" y="1198679"/>
                  <a:pt x="1682115" y="1202710"/>
                  <a:pt x="1684670" y="1206371"/>
                </a:cubicBezTo>
                <a:cubicBezTo>
                  <a:pt x="1711176" y="1244060"/>
                  <a:pt x="1737541" y="1281861"/>
                  <a:pt x="1763708" y="1319777"/>
                </a:cubicBezTo>
                <a:cubicBezTo>
                  <a:pt x="1783148" y="1347958"/>
                  <a:pt x="1802730" y="1376084"/>
                  <a:pt x="1821405" y="1404776"/>
                </a:cubicBezTo>
                <a:cubicBezTo>
                  <a:pt x="1845216" y="1441357"/>
                  <a:pt x="1868232" y="1478450"/>
                  <a:pt x="1891504" y="1515373"/>
                </a:cubicBezTo>
                <a:cubicBezTo>
                  <a:pt x="1925985" y="1570090"/>
                  <a:pt x="1960694" y="1624637"/>
                  <a:pt x="1994750" y="1679608"/>
                </a:cubicBezTo>
                <a:cubicBezTo>
                  <a:pt x="2019781" y="1720022"/>
                  <a:pt x="2044358" y="1760718"/>
                  <a:pt x="2068340" y="1801756"/>
                </a:cubicBezTo>
                <a:cubicBezTo>
                  <a:pt x="2103531" y="1861979"/>
                  <a:pt x="2137984" y="1922627"/>
                  <a:pt x="2172778" y="1983076"/>
                </a:cubicBezTo>
                <a:cubicBezTo>
                  <a:pt x="2173204" y="1983814"/>
                  <a:pt x="2174083" y="1984269"/>
                  <a:pt x="2174765" y="1984836"/>
                </a:cubicBezTo>
                <a:cubicBezTo>
                  <a:pt x="2174765" y="1986766"/>
                  <a:pt x="2174765" y="1988668"/>
                  <a:pt x="2174765" y="1990597"/>
                </a:cubicBezTo>
                <a:cubicBezTo>
                  <a:pt x="2159269" y="1999424"/>
                  <a:pt x="2143887" y="2008534"/>
                  <a:pt x="2128222" y="2017047"/>
                </a:cubicBezTo>
                <a:cubicBezTo>
                  <a:pt x="2087042" y="2039440"/>
                  <a:pt x="2045351" y="2060923"/>
                  <a:pt x="2004513" y="2083967"/>
                </a:cubicBezTo>
                <a:cubicBezTo>
                  <a:pt x="1962028" y="2107949"/>
                  <a:pt x="1920196" y="2132839"/>
                  <a:pt x="1874531" y="2150803"/>
                </a:cubicBezTo>
                <a:cubicBezTo>
                  <a:pt x="1783148" y="2186732"/>
                  <a:pt x="1692162" y="2223683"/>
                  <a:pt x="1601175" y="2260548"/>
                </a:cubicBezTo>
                <a:cubicBezTo>
                  <a:pt x="1596550" y="2262422"/>
                  <a:pt x="1593116" y="2267304"/>
                  <a:pt x="1589171" y="2270822"/>
                </a:cubicBezTo>
                <a:cubicBezTo>
                  <a:pt x="1583665" y="2275703"/>
                  <a:pt x="1578982" y="2282401"/>
                  <a:pt x="1572568" y="2285211"/>
                </a:cubicBezTo>
                <a:cubicBezTo>
                  <a:pt x="1546912" y="2296535"/>
                  <a:pt x="1520860" y="2306979"/>
                  <a:pt x="1494722" y="2317138"/>
                </a:cubicBezTo>
                <a:cubicBezTo>
                  <a:pt x="1481383" y="2322332"/>
                  <a:pt x="1467761" y="2327100"/>
                  <a:pt x="1453883" y="2330449"/>
                </a:cubicBezTo>
                <a:cubicBezTo>
                  <a:pt x="1435861" y="2334819"/>
                  <a:pt x="1427092" y="2330449"/>
                  <a:pt x="1416648" y="2314953"/>
                </a:cubicBezTo>
                <a:cubicBezTo>
                  <a:pt x="1411313" y="2307063"/>
                  <a:pt x="1405239" y="2299685"/>
                  <a:pt x="1400301" y="2291597"/>
                </a:cubicBezTo>
                <a:cubicBezTo>
                  <a:pt x="1396271" y="2284984"/>
                  <a:pt x="1393092" y="2277803"/>
                  <a:pt x="1390141" y="2270624"/>
                </a:cubicBezTo>
                <a:cubicBezTo>
                  <a:pt x="1386338" y="2261314"/>
                  <a:pt x="1392015" y="2255213"/>
                  <a:pt x="1398853" y="2250417"/>
                </a:cubicBezTo>
                <a:cubicBezTo>
                  <a:pt x="1395619" y="2245620"/>
                  <a:pt x="1392865" y="2241789"/>
                  <a:pt x="1390368" y="2237787"/>
                </a:cubicBezTo>
                <a:cubicBezTo>
                  <a:pt x="1379953" y="2221157"/>
                  <a:pt x="1379980" y="2221129"/>
                  <a:pt x="1360484" y="2225726"/>
                </a:cubicBezTo>
                <a:cubicBezTo>
                  <a:pt x="1357078" y="2226520"/>
                  <a:pt x="1353673" y="2227344"/>
                  <a:pt x="1350238" y="2228110"/>
                </a:cubicBezTo>
                <a:cubicBezTo>
                  <a:pt x="1332217" y="2232226"/>
                  <a:pt x="1332132" y="2232226"/>
                  <a:pt x="1332019" y="2250672"/>
                </a:cubicBezTo>
                <a:cubicBezTo>
                  <a:pt x="1331735" y="2297585"/>
                  <a:pt x="1320382" y="2340779"/>
                  <a:pt x="1289789" y="2377617"/>
                </a:cubicBezTo>
                <a:cubicBezTo>
                  <a:pt x="1268249" y="2403555"/>
                  <a:pt x="1243161" y="2425210"/>
                  <a:pt x="1211318" y="2437016"/>
                </a:cubicBezTo>
                <a:cubicBezTo>
                  <a:pt x="1193241" y="2443714"/>
                  <a:pt x="1174055" y="2447403"/>
                  <a:pt x="1155352" y="2452455"/>
                </a:cubicBezTo>
                <a:cubicBezTo>
                  <a:pt x="1140794" y="2452398"/>
                  <a:pt x="1126093" y="2452398"/>
                  <a:pt x="1111392" y="2452398"/>
                </a:cubicBezTo>
                <a:cubicBezTo>
                  <a:pt x="1090164" y="2445899"/>
                  <a:pt x="1068055" y="2441443"/>
                  <a:pt x="1047934" y="2432475"/>
                </a:cubicBezTo>
                <a:cubicBezTo>
                  <a:pt x="1011522" y="2416270"/>
                  <a:pt x="984306" y="2389224"/>
                  <a:pt x="963589" y="2354827"/>
                </a:cubicBezTo>
                <a:cubicBezTo>
                  <a:pt x="948774" y="2330222"/>
                  <a:pt x="940657" y="2303970"/>
                  <a:pt x="936912" y="2275987"/>
                </a:cubicBezTo>
                <a:cubicBezTo>
                  <a:pt x="936032" y="2269431"/>
                  <a:pt x="931661" y="2268949"/>
                  <a:pt x="927063" y="2267700"/>
                </a:cubicBezTo>
                <a:cubicBezTo>
                  <a:pt x="876518" y="2253737"/>
                  <a:pt x="825094" y="2248061"/>
                  <a:pt x="772676" y="2250360"/>
                </a:cubicBezTo>
                <a:cubicBezTo>
                  <a:pt x="755449" y="2251126"/>
                  <a:pt x="738194" y="2250871"/>
                  <a:pt x="720939" y="2250815"/>
                </a:cubicBezTo>
                <a:cubicBezTo>
                  <a:pt x="717562" y="2250815"/>
                  <a:pt x="713957" y="2250275"/>
                  <a:pt x="710836" y="2248997"/>
                </a:cubicBezTo>
                <a:cubicBezTo>
                  <a:pt x="697412" y="2243577"/>
                  <a:pt x="691707" y="2235063"/>
                  <a:pt x="690970" y="2218943"/>
                </a:cubicBezTo>
                <a:cubicBezTo>
                  <a:pt x="688643" y="2168938"/>
                  <a:pt x="682683" y="2119102"/>
                  <a:pt x="679617" y="2069125"/>
                </a:cubicBezTo>
                <a:cubicBezTo>
                  <a:pt x="677943" y="2041795"/>
                  <a:pt x="680015" y="2014238"/>
                  <a:pt x="678937" y="1986851"/>
                </a:cubicBezTo>
                <a:cubicBezTo>
                  <a:pt x="678227" y="1969114"/>
                  <a:pt x="675219" y="1951433"/>
                  <a:pt x="672722" y="1933809"/>
                </a:cubicBezTo>
                <a:cubicBezTo>
                  <a:pt x="664662" y="1877304"/>
                  <a:pt x="657169" y="1820686"/>
                  <a:pt x="647775" y="1764379"/>
                </a:cubicBezTo>
                <a:cubicBezTo>
                  <a:pt x="642439" y="1732367"/>
                  <a:pt x="633756" y="1700922"/>
                  <a:pt x="626718" y="1669193"/>
                </a:cubicBezTo>
                <a:cubicBezTo>
                  <a:pt x="618828" y="1633718"/>
                  <a:pt x="610285" y="1598385"/>
                  <a:pt x="603559" y="1562682"/>
                </a:cubicBezTo>
                <a:cubicBezTo>
                  <a:pt x="599018" y="1538644"/>
                  <a:pt x="590306" y="1517331"/>
                  <a:pt x="575746" y="1497578"/>
                </a:cubicBezTo>
                <a:cubicBezTo>
                  <a:pt x="557385" y="1472717"/>
                  <a:pt x="540782" y="1446579"/>
                  <a:pt x="523329" y="1421037"/>
                </a:cubicBezTo>
                <a:cubicBezTo>
                  <a:pt x="515098" y="1408976"/>
                  <a:pt x="506697" y="1397000"/>
                  <a:pt x="496850" y="1382809"/>
                </a:cubicBezTo>
                <a:cubicBezTo>
                  <a:pt x="494778" y="1391351"/>
                  <a:pt x="493274" y="1397879"/>
                  <a:pt x="491571" y="1404322"/>
                </a:cubicBezTo>
                <a:cubicBezTo>
                  <a:pt x="480219" y="1447800"/>
                  <a:pt x="467476" y="1490966"/>
                  <a:pt x="457799" y="1534785"/>
                </a:cubicBezTo>
                <a:cubicBezTo>
                  <a:pt x="448121" y="1578632"/>
                  <a:pt x="425417" y="1616037"/>
                  <a:pt x="405126" y="1654975"/>
                </a:cubicBezTo>
                <a:cubicBezTo>
                  <a:pt x="394766" y="1674869"/>
                  <a:pt x="388410" y="1696892"/>
                  <a:pt x="380662" y="1718092"/>
                </a:cubicBezTo>
                <a:cubicBezTo>
                  <a:pt x="358895" y="1777661"/>
                  <a:pt x="336872" y="1837118"/>
                  <a:pt x="315842" y="1896943"/>
                </a:cubicBezTo>
                <a:cubicBezTo>
                  <a:pt x="300318" y="1941130"/>
                  <a:pt x="286327" y="1985857"/>
                  <a:pt x="271370" y="2030216"/>
                </a:cubicBezTo>
                <a:cubicBezTo>
                  <a:pt x="269469" y="2035863"/>
                  <a:pt x="266461" y="2041426"/>
                  <a:pt x="262743" y="2046080"/>
                </a:cubicBezTo>
                <a:cubicBezTo>
                  <a:pt x="246509" y="2066571"/>
                  <a:pt x="230191" y="2087005"/>
                  <a:pt x="213247" y="2106871"/>
                </a:cubicBezTo>
                <a:cubicBezTo>
                  <a:pt x="202321" y="2119698"/>
                  <a:pt x="201641" y="2119329"/>
                  <a:pt x="211176" y="2132668"/>
                </a:cubicBezTo>
                <a:cubicBezTo>
                  <a:pt x="216370" y="2139933"/>
                  <a:pt x="221024" y="2148107"/>
                  <a:pt x="227750" y="2153641"/>
                </a:cubicBezTo>
                <a:cubicBezTo>
                  <a:pt x="248325" y="2170499"/>
                  <a:pt x="254825" y="2193941"/>
                  <a:pt x="260075" y="2218121"/>
                </a:cubicBezTo>
                <a:cubicBezTo>
                  <a:pt x="264758" y="2239661"/>
                  <a:pt x="257379" y="2250190"/>
                  <a:pt x="235470" y="2252574"/>
                </a:cubicBezTo>
                <a:cubicBezTo>
                  <a:pt x="184754" y="2258108"/>
                  <a:pt x="134805" y="2252290"/>
                  <a:pt x="85395" y="2240909"/>
                </a:cubicBezTo>
                <a:cubicBezTo>
                  <a:pt x="79294" y="2239519"/>
                  <a:pt x="73419" y="2236453"/>
                  <a:pt x="67913" y="2233360"/>
                </a:cubicBezTo>
                <a:cubicBezTo>
                  <a:pt x="57527" y="2227486"/>
                  <a:pt x="51539" y="2219000"/>
                  <a:pt x="51539" y="2206258"/>
                </a:cubicBezTo>
                <a:cubicBezTo>
                  <a:pt x="51539" y="2193203"/>
                  <a:pt x="49665" y="2180120"/>
                  <a:pt x="49495" y="2167065"/>
                </a:cubicBezTo>
                <a:cubicBezTo>
                  <a:pt x="49410" y="2159998"/>
                  <a:pt x="46458" y="2157700"/>
                  <a:pt x="40016" y="2156989"/>
                </a:cubicBezTo>
                <a:cubicBezTo>
                  <a:pt x="34680" y="2156394"/>
                  <a:pt x="29317" y="2155032"/>
                  <a:pt x="24265" y="2153158"/>
                </a:cubicBezTo>
                <a:cubicBezTo>
                  <a:pt x="6812" y="2146688"/>
                  <a:pt x="-738" y="2135960"/>
                  <a:pt x="57" y="2117513"/>
                </a:cubicBezTo>
                <a:cubicBezTo>
                  <a:pt x="908" y="2097959"/>
                  <a:pt x="3547" y="2078462"/>
                  <a:pt x="14587" y="2061690"/>
                </a:cubicBezTo>
                <a:cubicBezTo>
                  <a:pt x="29288" y="2039354"/>
                  <a:pt x="31275" y="2013102"/>
                  <a:pt x="38341" y="1988441"/>
                </a:cubicBezTo>
                <a:cubicBezTo>
                  <a:pt x="41236" y="1978337"/>
                  <a:pt x="44018" y="1968205"/>
                  <a:pt x="47111" y="1958158"/>
                </a:cubicBezTo>
                <a:cubicBezTo>
                  <a:pt x="47679" y="1956314"/>
                  <a:pt x="49467" y="1954754"/>
                  <a:pt x="50857" y="1953249"/>
                </a:cubicBezTo>
                <a:cubicBezTo>
                  <a:pt x="53269" y="1950695"/>
                  <a:pt x="55767" y="1948254"/>
                  <a:pt x="58321" y="1945842"/>
                </a:cubicBezTo>
                <a:cubicBezTo>
                  <a:pt x="76116" y="1928786"/>
                  <a:pt x="84289" y="1909459"/>
                  <a:pt x="83097" y="1883320"/>
                </a:cubicBezTo>
                <a:cubicBezTo>
                  <a:pt x="80684" y="1829796"/>
                  <a:pt x="95953" y="1779166"/>
                  <a:pt x="118118" y="1730834"/>
                </a:cubicBezTo>
                <a:cubicBezTo>
                  <a:pt x="128590" y="1708017"/>
                  <a:pt x="141191" y="1686192"/>
                  <a:pt x="152742" y="1663858"/>
                </a:cubicBezTo>
                <a:cubicBezTo>
                  <a:pt x="153849" y="1661701"/>
                  <a:pt x="154728" y="1659288"/>
                  <a:pt x="155097" y="1656904"/>
                </a:cubicBezTo>
                <a:cubicBezTo>
                  <a:pt x="156119" y="1650291"/>
                  <a:pt x="157141" y="1643651"/>
                  <a:pt x="157623" y="1636981"/>
                </a:cubicBezTo>
                <a:cubicBezTo>
                  <a:pt x="159298" y="1612915"/>
                  <a:pt x="170990" y="1594411"/>
                  <a:pt x="189267" y="1579569"/>
                </a:cubicBezTo>
                <a:cubicBezTo>
                  <a:pt x="195624" y="1574404"/>
                  <a:pt x="198320" y="1567961"/>
                  <a:pt x="198576" y="1559674"/>
                </a:cubicBezTo>
                <a:cubicBezTo>
                  <a:pt x="200364" y="1501949"/>
                  <a:pt x="207629" y="1444451"/>
                  <a:pt x="203514" y="1386499"/>
                </a:cubicBezTo>
                <a:cubicBezTo>
                  <a:pt x="199143" y="1324858"/>
                  <a:pt x="190743" y="1263982"/>
                  <a:pt x="170479" y="1205378"/>
                </a:cubicBezTo>
                <a:cubicBezTo>
                  <a:pt x="161227" y="1178615"/>
                  <a:pt x="162419" y="1151313"/>
                  <a:pt x="163895" y="1123926"/>
                </a:cubicBezTo>
                <a:cubicBezTo>
                  <a:pt x="167386" y="1059078"/>
                  <a:pt x="190714" y="1001722"/>
                  <a:pt x="230163" y="950581"/>
                </a:cubicBezTo>
                <a:cubicBezTo>
                  <a:pt x="231297" y="949105"/>
                  <a:pt x="232263" y="947487"/>
                  <a:pt x="231865" y="948083"/>
                </a:cubicBezTo>
                <a:cubicBezTo>
                  <a:pt x="196731" y="910083"/>
                  <a:pt x="161852" y="873330"/>
                  <a:pt x="128108" y="835528"/>
                </a:cubicBezTo>
                <a:cubicBezTo>
                  <a:pt x="106538" y="811377"/>
                  <a:pt x="84402" y="788048"/>
                  <a:pt x="58009" y="769204"/>
                </a:cubicBezTo>
                <a:cubicBezTo>
                  <a:pt x="47934" y="761996"/>
                  <a:pt x="42627" y="752715"/>
                  <a:pt x="40300" y="740937"/>
                </a:cubicBezTo>
                <a:cubicBezTo>
                  <a:pt x="38143" y="730011"/>
                  <a:pt x="34823" y="719255"/>
                  <a:pt x="33035" y="708272"/>
                </a:cubicBezTo>
                <a:cubicBezTo>
                  <a:pt x="32212" y="703220"/>
                  <a:pt x="32325" y="697062"/>
                  <a:pt x="34510" y="692634"/>
                </a:cubicBezTo>
                <a:cubicBezTo>
                  <a:pt x="51992" y="657557"/>
                  <a:pt x="69617" y="622536"/>
                  <a:pt x="88233" y="588054"/>
                </a:cubicBezTo>
                <a:cubicBezTo>
                  <a:pt x="93739" y="577837"/>
                  <a:pt x="101657" y="568472"/>
                  <a:pt x="110029" y="560327"/>
                </a:cubicBezTo>
                <a:cubicBezTo>
                  <a:pt x="158077" y="513528"/>
                  <a:pt x="206863" y="467524"/>
                  <a:pt x="254853" y="420668"/>
                </a:cubicBezTo>
                <a:cubicBezTo>
                  <a:pt x="298899" y="377644"/>
                  <a:pt x="351857" y="352414"/>
                  <a:pt x="411142" y="338565"/>
                </a:cubicBezTo>
                <a:cubicBezTo>
                  <a:pt x="458934" y="327382"/>
                  <a:pt x="506527" y="315293"/>
                  <a:pt x="554263" y="303941"/>
                </a:cubicBezTo>
                <a:cubicBezTo>
                  <a:pt x="561130" y="302294"/>
                  <a:pt x="565132" y="298946"/>
                  <a:pt x="568368" y="292759"/>
                </a:cubicBezTo>
                <a:cubicBezTo>
                  <a:pt x="574413" y="281180"/>
                  <a:pt x="581252" y="270027"/>
                  <a:pt x="588092" y="258901"/>
                </a:cubicBezTo>
                <a:cubicBezTo>
                  <a:pt x="595045" y="247634"/>
                  <a:pt x="604467" y="239348"/>
                  <a:pt x="619112" y="236367"/>
                </a:cubicBezTo>
                <a:cubicBezTo>
                  <a:pt x="617408" y="222121"/>
                  <a:pt x="615649" y="207988"/>
                  <a:pt x="614060" y="193855"/>
                </a:cubicBezTo>
                <a:cubicBezTo>
                  <a:pt x="610626" y="163374"/>
                  <a:pt x="608668" y="133064"/>
                  <a:pt x="614201" y="102357"/>
                </a:cubicBezTo>
                <a:cubicBezTo>
                  <a:pt x="619367" y="73778"/>
                  <a:pt x="636083" y="54593"/>
                  <a:pt x="659099" y="39949"/>
                </a:cubicBezTo>
                <a:cubicBezTo>
                  <a:pt x="694744" y="17302"/>
                  <a:pt x="734817" y="5637"/>
                  <a:pt x="775996" y="388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308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62" name="Chevron 4">
            <a:extLst>
              <a:ext uri="{FF2B5EF4-FFF2-40B4-BE49-F238E27FC236}">
                <a16:creationId xmlns:a16="http://schemas.microsoft.com/office/drawing/2014/main" id="{F13C74B9-46DC-43DC-A2A5-3F5B885D1853}"/>
              </a:ext>
            </a:extLst>
          </p:cNvPr>
          <p:cNvSpPr/>
          <p:nvPr/>
        </p:nvSpPr>
        <p:spPr>
          <a:xfrm>
            <a:off x="3685467" y="4015235"/>
            <a:ext cx="274644" cy="320418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63" name="Chevron 5">
            <a:extLst>
              <a:ext uri="{FF2B5EF4-FFF2-40B4-BE49-F238E27FC236}">
                <a16:creationId xmlns:a16="http://schemas.microsoft.com/office/drawing/2014/main" id="{26765595-6E7E-4536-BDED-F11EBA8496A7}"/>
              </a:ext>
            </a:extLst>
          </p:cNvPr>
          <p:cNvSpPr/>
          <p:nvPr/>
        </p:nvSpPr>
        <p:spPr>
          <a:xfrm>
            <a:off x="4109289" y="4015235"/>
            <a:ext cx="274644" cy="320418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64" name="Chevron 6">
            <a:extLst>
              <a:ext uri="{FF2B5EF4-FFF2-40B4-BE49-F238E27FC236}">
                <a16:creationId xmlns:a16="http://schemas.microsoft.com/office/drawing/2014/main" id="{7754A1D9-5D69-4EEC-8A11-C67B5C5C6AB6}"/>
              </a:ext>
            </a:extLst>
          </p:cNvPr>
          <p:cNvSpPr/>
          <p:nvPr/>
        </p:nvSpPr>
        <p:spPr>
          <a:xfrm>
            <a:off x="4956933" y="3935130"/>
            <a:ext cx="411968" cy="48062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sp>
        <p:nvSpPr>
          <p:cNvPr id="65" name="Chevron 5">
            <a:extLst>
              <a:ext uri="{FF2B5EF4-FFF2-40B4-BE49-F238E27FC236}">
                <a16:creationId xmlns:a16="http://schemas.microsoft.com/office/drawing/2014/main" id="{53A7A2D7-E8CC-47B8-AD34-A9E18AA7DB1F}"/>
              </a:ext>
            </a:extLst>
          </p:cNvPr>
          <p:cNvSpPr/>
          <p:nvPr/>
        </p:nvSpPr>
        <p:spPr>
          <a:xfrm>
            <a:off x="4533111" y="4015235"/>
            <a:ext cx="274644" cy="320418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 dirty="0">
              <a:solidFill>
                <a:schemeClr val="tx1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BB51906-8EFE-430D-8B3A-E7B5013F7EFA}"/>
              </a:ext>
            </a:extLst>
          </p:cNvPr>
          <p:cNvGrpSpPr/>
          <p:nvPr/>
        </p:nvGrpSpPr>
        <p:grpSpPr>
          <a:xfrm flipH="1">
            <a:off x="472000" y="972120"/>
            <a:ext cx="1644290" cy="2205283"/>
            <a:chOff x="425301" y="101574"/>
            <a:chExt cx="2159779" cy="327644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EB2A654-75A6-49CB-8130-3E7D916E557F}"/>
                </a:ext>
              </a:extLst>
            </p:cNvPr>
            <p:cNvSpPr/>
            <p:nvPr/>
          </p:nvSpPr>
          <p:spPr>
            <a:xfrm>
              <a:off x="1016814" y="102472"/>
              <a:ext cx="1291508" cy="1343280"/>
            </a:xfrm>
            <a:custGeom>
              <a:avLst/>
              <a:gdLst>
                <a:gd name="connsiteX0" fmla="*/ 1980726 w 2103888"/>
                <a:gd name="connsiteY0" fmla="*/ 1023160 h 2188225"/>
                <a:gd name="connsiteX1" fmla="*/ 1980726 w 2103888"/>
                <a:gd name="connsiteY1" fmla="*/ 1023160 h 2188225"/>
                <a:gd name="connsiteX2" fmla="*/ 1980213 w 2103888"/>
                <a:gd name="connsiteY2" fmla="*/ 803581 h 2188225"/>
                <a:gd name="connsiteX3" fmla="*/ 1981238 w 2103888"/>
                <a:gd name="connsiteY3" fmla="*/ 751850 h 2188225"/>
                <a:gd name="connsiteX4" fmla="*/ 1888753 w 2103888"/>
                <a:gd name="connsiteY4" fmla="*/ 425737 h 2188225"/>
                <a:gd name="connsiteX5" fmla="*/ 1550859 w 2103888"/>
                <a:gd name="connsiteY5" fmla="*/ 99990 h 2188225"/>
                <a:gd name="connsiteX6" fmla="*/ 1017679 w 2103888"/>
                <a:gd name="connsiteY6" fmla="*/ 1212 h 2188225"/>
                <a:gd name="connsiteX7" fmla="*/ 748491 w 2103888"/>
                <a:gd name="connsiteY7" fmla="*/ 41236 h 2188225"/>
                <a:gd name="connsiteX8" fmla="*/ 286357 w 2103888"/>
                <a:gd name="connsiteY8" fmla="*/ 475126 h 2188225"/>
                <a:gd name="connsiteX9" fmla="*/ 242822 w 2103888"/>
                <a:gd name="connsiteY9" fmla="*/ 492394 h 2188225"/>
                <a:gd name="connsiteX10" fmla="*/ 26169 w 2103888"/>
                <a:gd name="connsiteY10" fmla="*/ 551514 h 2188225"/>
                <a:gd name="connsiteX11" fmla="*/ 268 w 2103888"/>
                <a:gd name="connsiteY11" fmla="*/ 575880 h 2188225"/>
                <a:gd name="connsiteX12" fmla="*/ 31803 w 2103888"/>
                <a:gd name="connsiteY12" fmla="*/ 594684 h 2188225"/>
                <a:gd name="connsiteX13" fmla="*/ 48925 w 2103888"/>
                <a:gd name="connsiteY13" fmla="*/ 597025 h 2188225"/>
                <a:gd name="connsiteX14" fmla="*/ 254309 w 2103888"/>
                <a:gd name="connsiteY14" fmla="*/ 622561 h 2188225"/>
                <a:gd name="connsiteX15" fmla="*/ 196140 w 2103888"/>
                <a:gd name="connsiteY15" fmla="*/ 711754 h 2188225"/>
                <a:gd name="connsiteX16" fmla="*/ 307649 w 2103888"/>
                <a:gd name="connsiteY16" fmla="*/ 677877 h 2188225"/>
                <a:gd name="connsiteX17" fmla="*/ 249700 w 2103888"/>
                <a:gd name="connsiteY17" fmla="*/ 851506 h 2188225"/>
                <a:gd name="connsiteX18" fmla="*/ 249700 w 2103888"/>
                <a:gd name="connsiteY18" fmla="*/ 851506 h 2188225"/>
                <a:gd name="connsiteX19" fmla="*/ 249700 w 2103888"/>
                <a:gd name="connsiteY19" fmla="*/ 851506 h 2188225"/>
                <a:gd name="connsiteX20" fmla="*/ 258773 w 2103888"/>
                <a:gd name="connsiteY20" fmla="*/ 1337859 h 2188225"/>
                <a:gd name="connsiteX21" fmla="*/ 784636 w 2103888"/>
                <a:gd name="connsiteY21" fmla="*/ 2049717 h 2188225"/>
                <a:gd name="connsiteX22" fmla="*/ 818294 w 2103888"/>
                <a:gd name="connsiteY22" fmla="*/ 2075619 h 2188225"/>
                <a:gd name="connsiteX23" fmla="*/ 829196 w 2103888"/>
                <a:gd name="connsiteY23" fmla="*/ 2170738 h 2188225"/>
                <a:gd name="connsiteX24" fmla="*/ 1334426 w 2103888"/>
                <a:gd name="connsiteY24" fmla="*/ 2188226 h 2188225"/>
                <a:gd name="connsiteX25" fmla="*/ 1353743 w 2103888"/>
                <a:gd name="connsiteY25" fmla="*/ 2040717 h 2188225"/>
                <a:gd name="connsiteX26" fmla="*/ 1353743 w 2103888"/>
                <a:gd name="connsiteY26" fmla="*/ 2040717 h 2188225"/>
                <a:gd name="connsiteX27" fmla="*/ 1399546 w 2103888"/>
                <a:gd name="connsiteY27" fmla="*/ 1993304 h 2188225"/>
                <a:gd name="connsiteX28" fmla="*/ 1869948 w 2103888"/>
                <a:gd name="connsiteY28" fmla="*/ 1520707 h 2188225"/>
                <a:gd name="connsiteX29" fmla="*/ 1936239 w 2103888"/>
                <a:gd name="connsiteY29" fmla="*/ 1450904 h 2188225"/>
                <a:gd name="connsiteX30" fmla="*/ 2100064 w 2103888"/>
                <a:gd name="connsiteY30" fmla="*/ 1227228 h 2188225"/>
                <a:gd name="connsiteX31" fmla="*/ 1980726 w 2103888"/>
                <a:gd name="connsiteY31" fmla="*/ 1023160 h 218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03888" h="2188225">
                  <a:moveTo>
                    <a:pt x="1980726" y="1023160"/>
                  </a:moveTo>
                  <a:cubicBezTo>
                    <a:pt x="1980726" y="1023160"/>
                    <a:pt x="1980726" y="1023160"/>
                    <a:pt x="1980726" y="1023160"/>
                  </a:cubicBezTo>
                  <a:cubicBezTo>
                    <a:pt x="1988189" y="949991"/>
                    <a:pt x="1980213" y="803581"/>
                    <a:pt x="1980213" y="803581"/>
                  </a:cubicBezTo>
                  <a:cubicBezTo>
                    <a:pt x="1980213" y="803581"/>
                    <a:pt x="1984311" y="768533"/>
                    <a:pt x="1981238" y="751850"/>
                  </a:cubicBezTo>
                  <a:cubicBezTo>
                    <a:pt x="1960824" y="640268"/>
                    <a:pt x="1931630" y="531320"/>
                    <a:pt x="1888753" y="425737"/>
                  </a:cubicBezTo>
                  <a:cubicBezTo>
                    <a:pt x="1823925" y="266229"/>
                    <a:pt x="1709636" y="160940"/>
                    <a:pt x="1550859" y="99990"/>
                  </a:cubicBezTo>
                  <a:cubicBezTo>
                    <a:pt x="1379132" y="34065"/>
                    <a:pt x="1199869" y="10285"/>
                    <a:pt x="1017679" y="1212"/>
                  </a:cubicBezTo>
                  <a:cubicBezTo>
                    <a:pt x="925120" y="-3397"/>
                    <a:pt x="834538" y="4139"/>
                    <a:pt x="748491" y="41236"/>
                  </a:cubicBezTo>
                  <a:cubicBezTo>
                    <a:pt x="542228" y="130062"/>
                    <a:pt x="398525" y="285839"/>
                    <a:pt x="286357" y="475126"/>
                  </a:cubicBezTo>
                  <a:cubicBezTo>
                    <a:pt x="273626" y="485443"/>
                    <a:pt x="258773" y="489028"/>
                    <a:pt x="242822" y="492394"/>
                  </a:cubicBezTo>
                  <a:cubicBezTo>
                    <a:pt x="169580" y="508052"/>
                    <a:pt x="95167" y="520052"/>
                    <a:pt x="26169" y="551514"/>
                  </a:cubicBezTo>
                  <a:cubicBezTo>
                    <a:pt x="15048" y="556563"/>
                    <a:pt x="-2367" y="559490"/>
                    <a:pt x="268" y="575880"/>
                  </a:cubicBezTo>
                  <a:cubicBezTo>
                    <a:pt x="2682" y="590660"/>
                    <a:pt x="20096" y="590294"/>
                    <a:pt x="31803" y="594684"/>
                  </a:cubicBezTo>
                  <a:cubicBezTo>
                    <a:pt x="37071" y="596659"/>
                    <a:pt x="43218" y="596294"/>
                    <a:pt x="48925" y="597025"/>
                  </a:cubicBezTo>
                  <a:cubicBezTo>
                    <a:pt x="117411" y="605513"/>
                    <a:pt x="185823" y="614074"/>
                    <a:pt x="254309" y="622561"/>
                  </a:cubicBezTo>
                  <a:cubicBezTo>
                    <a:pt x="236237" y="650292"/>
                    <a:pt x="218091" y="678023"/>
                    <a:pt x="196140" y="711754"/>
                  </a:cubicBezTo>
                  <a:cubicBezTo>
                    <a:pt x="236529" y="699461"/>
                    <a:pt x="268870" y="689657"/>
                    <a:pt x="307649" y="677877"/>
                  </a:cubicBezTo>
                  <a:cubicBezTo>
                    <a:pt x="286796" y="740290"/>
                    <a:pt x="268285" y="795898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9700" y="851506"/>
                    <a:pt x="249700" y="851506"/>
                    <a:pt x="249700" y="851506"/>
                  </a:cubicBezTo>
                  <a:cubicBezTo>
                    <a:pt x="241139" y="976551"/>
                    <a:pt x="239676" y="1190351"/>
                    <a:pt x="258773" y="1337859"/>
                  </a:cubicBezTo>
                  <a:cubicBezTo>
                    <a:pt x="302089" y="1672459"/>
                    <a:pt x="465328" y="1918965"/>
                    <a:pt x="784636" y="2049717"/>
                  </a:cubicBezTo>
                  <a:cubicBezTo>
                    <a:pt x="798319" y="2055351"/>
                    <a:pt x="810538" y="2062522"/>
                    <a:pt x="818294" y="2075619"/>
                  </a:cubicBezTo>
                  <a:cubicBezTo>
                    <a:pt x="821952" y="2107301"/>
                    <a:pt x="825538" y="2139056"/>
                    <a:pt x="829196" y="2170738"/>
                  </a:cubicBezTo>
                  <a:lnTo>
                    <a:pt x="1334426" y="2188226"/>
                  </a:lnTo>
                  <a:cubicBezTo>
                    <a:pt x="1340865" y="2139056"/>
                    <a:pt x="1347304" y="2089887"/>
                    <a:pt x="1353743" y="2040717"/>
                  </a:cubicBezTo>
                  <a:lnTo>
                    <a:pt x="1353743" y="2040717"/>
                  </a:lnTo>
                  <a:cubicBezTo>
                    <a:pt x="1361352" y="2017450"/>
                    <a:pt x="1377815" y="2004865"/>
                    <a:pt x="1399546" y="1993304"/>
                  </a:cubicBezTo>
                  <a:cubicBezTo>
                    <a:pt x="1604785" y="1884356"/>
                    <a:pt x="1773585" y="1737945"/>
                    <a:pt x="1869948" y="1520707"/>
                  </a:cubicBezTo>
                  <a:cubicBezTo>
                    <a:pt x="1884436" y="1488001"/>
                    <a:pt x="1905435" y="1467587"/>
                    <a:pt x="1936239" y="1450904"/>
                  </a:cubicBezTo>
                  <a:cubicBezTo>
                    <a:pt x="2025359" y="1402540"/>
                    <a:pt x="2081918" y="1328932"/>
                    <a:pt x="2100064" y="1227228"/>
                  </a:cubicBezTo>
                  <a:cubicBezTo>
                    <a:pt x="2117478" y="1130133"/>
                    <a:pt x="2075040" y="1056525"/>
                    <a:pt x="1980726" y="1023160"/>
                  </a:cubicBezTo>
                  <a:close/>
                </a:path>
              </a:pathLst>
            </a:custGeom>
            <a:solidFill>
              <a:srgbClr val="FCBD82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C744574-7775-40EB-A710-2DB1E20FF6C9}"/>
                </a:ext>
              </a:extLst>
            </p:cNvPr>
            <p:cNvSpPr/>
            <p:nvPr/>
          </p:nvSpPr>
          <p:spPr>
            <a:xfrm>
              <a:off x="1134927" y="102472"/>
              <a:ext cx="1102926" cy="641918"/>
            </a:xfrm>
            <a:custGeom>
              <a:avLst/>
              <a:gdLst>
                <a:gd name="connsiteX0" fmla="*/ 1792341 w 1796685"/>
                <a:gd name="connsiteY0" fmla="*/ 751850 h 1045695"/>
                <a:gd name="connsiteX1" fmla="*/ 1699856 w 1796685"/>
                <a:gd name="connsiteY1" fmla="*/ 425737 h 1045695"/>
                <a:gd name="connsiteX2" fmla="*/ 1361963 w 1796685"/>
                <a:gd name="connsiteY2" fmla="*/ 99990 h 1045695"/>
                <a:gd name="connsiteX3" fmla="*/ 828782 w 1796685"/>
                <a:gd name="connsiteY3" fmla="*/ 1212 h 1045695"/>
                <a:gd name="connsiteX4" fmla="*/ 559594 w 1796685"/>
                <a:gd name="connsiteY4" fmla="*/ 41236 h 1045695"/>
                <a:gd name="connsiteX5" fmla="*/ 87290 w 1796685"/>
                <a:gd name="connsiteY5" fmla="*/ 475638 h 1045695"/>
                <a:gd name="connsiteX6" fmla="*/ 0 w 1796685"/>
                <a:gd name="connsiteY6" fmla="*/ 719071 h 1045695"/>
                <a:gd name="connsiteX7" fmla="*/ 111509 w 1796685"/>
                <a:gd name="connsiteY7" fmla="*/ 685194 h 1045695"/>
                <a:gd name="connsiteX8" fmla="*/ 53559 w 1796685"/>
                <a:gd name="connsiteY8" fmla="*/ 858823 h 1045695"/>
                <a:gd name="connsiteX9" fmla="*/ 96290 w 1796685"/>
                <a:gd name="connsiteY9" fmla="*/ 833141 h 1045695"/>
                <a:gd name="connsiteX10" fmla="*/ 283821 w 1796685"/>
                <a:gd name="connsiteY10" fmla="*/ 649707 h 1045695"/>
                <a:gd name="connsiteX11" fmla="*/ 328747 w 1796685"/>
                <a:gd name="connsiteY11" fmla="*/ 652999 h 1045695"/>
                <a:gd name="connsiteX12" fmla="*/ 298894 w 1796685"/>
                <a:gd name="connsiteY12" fmla="*/ 760996 h 1045695"/>
                <a:gd name="connsiteX13" fmla="*/ 565741 w 1796685"/>
                <a:gd name="connsiteY13" fmla="*/ 669609 h 1045695"/>
                <a:gd name="connsiteX14" fmla="*/ 681347 w 1796685"/>
                <a:gd name="connsiteY14" fmla="*/ 677438 h 1045695"/>
                <a:gd name="connsiteX15" fmla="*/ 633495 w 1796685"/>
                <a:gd name="connsiteY15" fmla="*/ 820629 h 1045695"/>
                <a:gd name="connsiteX16" fmla="*/ 849196 w 1796685"/>
                <a:gd name="connsiteY16" fmla="*/ 688633 h 1045695"/>
                <a:gd name="connsiteX17" fmla="*/ 971242 w 1796685"/>
                <a:gd name="connsiteY17" fmla="*/ 696608 h 1045695"/>
                <a:gd name="connsiteX18" fmla="*/ 952437 w 1796685"/>
                <a:gd name="connsiteY18" fmla="*/ 821141 h 1045695"/>
                <a:gd name="connsiteX19" fmla="*/ 1088312 w 1796685"/>
                <a:gd name="connsiteY19" fmla="*/ 704144 h 1045695"/>
                <a:gd name="connsiteX20" fmla="*/ 1267795 w 1796685"/>
                <a:gd name="connsiteY20" fmla="*/ 715412 h 1045695"/>
                <a:gd name="connsiteX21" fmla="*/ 1424376 w 1796685"/>
                <a:gd name="connsiteY21" fmla="*/ 998795 h 1045695"/>
                <a:gd name="connsiteX22" fmla="*/ 1458692 w 1796685"/>
                <a:gd name="connsiteY22" fmla="*/ 796922 h 1045695"/>
                <a:gd name="connsiteX23" fmla="*/ 1694003 w 1796685"/>
                <a:gd name="connsiteY23" fmla="*/ 1045696 h 1045695"/>
                <a:gd name="connsiteX24" fmla="*/ 1784439 w 1796685"/>
                <a:gd name="connsiteY24" fmla="*/ 1030623 h 1045695"/>
                <a:gd name="connsiteX25" fmla="*/ 1795488 w 1796685"/>
                <a:gd name="connsiteY25" fmla="*/ 819751 h 1045695"/>
                <a:gd name="connsiteX26" fmla="*/ 1792341 w 1796685"/>
                <a:gd name="connsiteY26" fmla="*/ 751850 h 104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96685" h="1045695">
                  <a:moveTo>
                    <a:pt x="1792341" y="751850"/>
                  </a:moveTo>
                  <a:cubicBezTo>
                    <a:pt x="1771927" y="640268"/>
                    <a:pt x="1742733" y="531320"/>
                    <a:pt x="1699856" y="425737"/>
                  </a:cubicBezTo>
                  <a:cubicBezTo>
                    <a:pt x="1635029" y="266229"/>
                    <a:pt x="1520739" y="160940"/>
                    <a:pt x="1361963" y="99990"/>
                  </a:cubicBezTo>
                  <a:cubicBezTo>
                    <a:pt x="1190236" y="34065"/>
                    <a:pt x="1010972" y="10285"/>
                    <a:pt x="828782" y="1212"/>
                  </a:cubicBezTo>
                  <a:cubicBezTo>
                    <a:pt x="736224" y="-3397"/>
                    <a:pt x="645641" y="4139"/>
                    <a:pt x="559594" y="41236"/>
                  </a:cubicBezTo>
                  <a:cubicBezTo>
                    <a:pt x="358454" y="127867"/>
                    <a:pt x="199092" y="291985"/>
                    <a:pt x="87290" y="475638"/>
                  </a:cubicBezTo>
                  <a:cubicBezTo>
                    <a:pt x="85827" y="475419"/>
                    <a:pt x="21804" y="685706"/>
                    <a:pt x="0" y="719071"/>
                  </a:cubicBezTo>
                  <a:cubicBezTo>
                    <a:pt x="40389" y="706778"/>
                    <a:pt x="72730" y="696974"/>
                    <a:pt x="111509" y="685194"/>
                  </a:cubicBezTo>
                  <a:cubicBezTo>
                    <a:pt x="90656" y="747607"/>
                    <a:pt x="72144" y="803215"/>
                    <a:pt x="53559" y="858823"/>
                  </a:cubicBezTo>
                  <a:cubicBezTo>
                    <a:pt x="76608" y="865262"/>
                    <a:pt x="84583" y="844336"/>
                    <a:pt x="96290" y="833141"/>
                  </a:cubicBezTo>
                  <a:cubicBezTo>
                    <a:pt x="159508" y="772703"/>
                    <a:pt x="221482" y="710949"/>
                    <a:pt x="283821" y="649707"/>
                  </a:cubicBezTo>
                  <a:cubicBezTo>
                    <a:pt x="298309" y="650804"/>
                    <a:pt x="313308" y="651902"/>
                    <a:pt x="328747" y="652999"/>
                  </a:cubicBezTo>
                  <a:cubicBezTo>
                    <a:pt x="319381" y="686950"/>
                    <a:pt x="309870" y="721266"/>
                    <a:pt x="298894" y="760996"/>
                  </a:cubicBezTo>
                  <a:cubicBezTo>
                    <a:pt x="391087" y="729387"/>
                    <a:pt x="478523" y="699461"/>
                    <a:pt x="565741" y="669609"/>
                  </a:cubicBezTo>
                  <a:cubicBezTo>
                    <a:pt x="603642" y="672170"/>
                    <a:pt x="642348" y="674804"/>
                    <a:pt x="681347" y="677438"/>
                  </a:cubicBezTo>
                  <a:cubicBezTo>
                    <a:pt x="666348" y="722217"/>
                    <a:pt x="651202" y="767582"/>
                    <a:pt x="633495" y="820629"/>
                  </a:cubicBezTo>
                  <a:cubicBezTo>
                    <a:pt x="710468" y="773508"/>
                    <a:pt x="780125" y="730851"/>
                    <a:pt x="849196" y="688633"/>
                  </a:cubicBezTo>
                  <a:cubicBezTo>
                    <a:pt x="890463" y="691340"/>
                    <a:pt x="931292" y="693974"/>
                    <a:pt x="971242" y="696608"/>
                  </a:cubicBezTo>
                  <a:cubicBezTo>
                    <a:pt x="965535" y="734436"/>
                    <a:pt x="959681" y="773216"/>
                    <a:pt x="952437" y="821141"/>
                  </a:cubicBezTo>
                  <a:cubicBezTo>
                    <a:pt x="1002558" y="778045"/>
                    <a:pt x="1045801" y="740729"/>
                    <a:pt x="1088312" y="704144"/>
                  </a:cubicBezTo>
                  <a:cubicBezTo>
                    <a:pt x="1153798" y="708315"/>
                    <a:pt x="1214601" y="712120"/>
                    <a:pt x="1267795" y="715412"/>
                  </a:cubicBezTo>
                  <a:cubicBezTo>
                    <a:pt x="1318208" y="806727"/>
                    <a:pt x="1368914" y="898480"/>
                    <a:pt x="1424376" y="998795"/>
                  </a:cubicBezTo>
                  <a:cubicBezTo>
                    <a:pt x="1436814" y="925699"/>
                    <a:pt x="1446912" y="866286"/>
                    <a:pt x="1458692" y="796922"/>
                  </a:cubicBezTo>
                  <a:cubicBezTo>
                    <a:pt x="1539690" y="884286"/>
                    <a:pt x="1656101" y="924163"/>
                    <a:pt x="1694003" y="1045696"/>
                  </a:cubicBezTo>
                  <a:cubicBezTo>
                    <a:pt x="1722685" y="1017892"/>
                    <a:pt x="1752830" y="1017819"/>
                    <a:pt x="1784439" y="1030623"/>
                  </a:cubicBezTo>
                  <a:cubicBezTo>
                    <a:pt x="1791902" y="957454"/>
                    <a:pt x="1799731" y="892920"/>
                    <a:pt x="1795488" y="819751"/>
                  </a:cubicBezTo>
                  <a:cubicBezTo>
                    <a:pt x="1790658" y="817848"/>
                    <a:pt x="1795414" y="768533"/>
                    <a:pt x="1792341" y="751850"/>
                  </a:cubicBezTo>
                  <a:close/>
                </a:path>
              </a:pathLst>
            </a:custGeom>
            <a:solidFill>
              <a:srgbClr val="693C1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6E0851-3E37-41D2-9BA4-0C857D1B39F6}"/>
                </a:ext>
              </a:extLst>
            </p:cNvPr>
            <p:cNvSpPr/>
            <p:nvPr/>
          </p:nvSpPr>
          <p:spPr>
            <a:xfrm>
              <a:off x="425301" y="2177432"/>
              <a:ext cx="1782936" cy="1154697"/>
            </a:xfrm>
            <a:custGeom>
              <a:avLst/>
              <a:gdLst>
                <a:gd name="connsiteX0" fmla="*/ 793734 w 2904432"/>
                <a:gd name="connsiteY0" fmla="*/ 0 h 1881021"/>
                <a:gd name="connsiteX1" fmla="*/ 7756 w 2904432"/>
                <a:gd name="connsiteY1" fmla="*/ 410257 h 1881021"/>
                <a:gd name="connsiteX2" fmla="*/ 0 w 2904432"/>
                <a:gd name="connsiteY2" fmla="*/ 1881022 h 1881021"/>
                <a:gd name="connsiteX3" fmla="*/ 1968312 w 2904432"/>
                <a:gd name="connsiteY3" fmla="*/ 1877656 h 1881021"/>
                <a:gd name="connsiteX4" fmla="*/ 2843337 w 2904432"/>
                <a:gd name="connsiteY4" fmla="*/ 1472009 h 1881021"/>
                <a:gd name="connsiteX5" fmla="*/ 2904433 w 2904432"/>
                <a:gd name="connsiteY5" fmla="*/ 0 h 188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04432" h="1881021">
                  <a:moveTo>
                    <a:pt x="793734" y="0"/>
                  </a:moveTo>
                  <a:lnTo>
                    <a:pt x="7756" y="410257"/>
                  </a:lnTo>
                  <a:lnTo>
                    <a:pt x="0" y="1881022"/>
                  </a:lnTo>
                  <a:lnTo>
                    <a:pt x="1968312" y="1877656"/>
                  </a:lnTo>
                  <a:lnTo>
                    <a:pt x="2843337" y="1472009"/>
                  </a:lnTo>
                  <a:lnTo>
                    <a:pt x="2904433" y="0"/>
                  </a:lnTo>
                  <a:close/>
                </a:path>
              </a:pathLst>
            </a:custGeom>
            <a:solidFill>
              <a:srgbClr val="C49D5D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2A96929-4204-43BE-BA50-EC7C6B30393C}"/>
                </a:ext>
              </a:extLst>
            </p:cNvPr>
            <p:cNvSpPr/>
            <p:nvPr/>
          </p:nvSpPr>
          <p:spPr>
            <a:xfrm>
              <a:off x="430062" y="2177432"/>
              <a:ext cx="1778175" cy="284497"/>
            </a:xfrm>
            <a:custGeom>
              <a:avLst/>
              <a:gdLst>
                <a:gd name="connsiteX0" fmla="*/ 785979 w 2896677"/>
                <a:gd name="connsiteY0" fmla="*/ 0 h 463450"/>
                <a:gd name="connsiteX1" fmla="*/ 0 w 2896677"/>
                <a:gd name="connsiteY1" fmla="*/ 410257 h 463450"/>
                <a:gd name="connsiteX2" fmla="*/ 1929752 w 2896677"/>
                <a:gd name="connsiteY2" fmla="*/ 463451 h 463450"/>
                <a:gd name="connsiteX3" fmla="*/ 2896677 w 2896677"/>
                <a:gd name="connsiteY3" fmla="*/ 0 h 46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677" h="463450">
                  <a:moveTo>
                    <a:pt x="785979" y="0"/>
                  </a:moveTo>
                  <a:lnTo>
                    <a:pt x="0" y="410257"/>
                  </a:lnTo>
                  <a:lnTo>
                    <a:pt x="1929752" y="463451"/>
                  </a:lnTo>
                  <a:lnTo>
                    <a:pt x="2896677" y="0"/>
                  </a:ln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483110-71FC-497D-91D1-CD64110C77ED}"/>
                </a:ext>
              </a:extLst>
            </p:cNvPr>
            <p:cNvSpPr/>
            <p:nvPr/>
          </p:nvSpPr>
          <p:spPr>
            <a:xfrm>
              <a:off x="1183256" y="101574"/>
              <a:ext cx="1053842" cy="495384"/>
            </a:xfrm>
            <a:custGeom>
              <a:avLst/>
              <a:gdLst>
                <a:gd name="connsiteX0" fmla="*/ 0 w 1716727"/>
                <a:gd name="connsiteY0" fmla="*/ 489687 h 806989"/>
                <a:gd name="connsiteX1" fmla="*/ 480792 w 1716727"/>
                <a:gd name="connsiteY1" fmla="*/ 41236 h 806989"/>
                <a:gd name="connsiteX2" fmla="*/ 749980 w 1716727"/>
                <a:gd name="connsiteY2" fmla="*/ 1212 h 806989"/>
                <a:gd name="connsiteX3" fmla="*/ 1283160 w 1716727"/>
                <a:gd name="connsiteY3" fmla="*/ 99990 h 806989"/>
                <a:gd name="connsiteX4" fmla="*/ 1621053 w 1716727"/>
                <a:gd name="connsiteY4" fmla="*/ 425737 h 806989"/>
                <a:gd name="connsiteX5" fmla="*/ 1713539 w 1716727"/>
                <a:gd name="connsiteY5" fmla="*/ 751850 h 806989"/>
                <a:gd name="connsiteX6" fmla="*/ 1712514 w 1716727"/>
                <a:gd name="connsiteY6" fmla="*/ 803581 h 806989"/>
                <a:gd name="connsiteX7" fmla="*/ 1683174 w 1716727"/>
                <a:gd name="connsiteY7" fmla="*/ 803654 h 806989"/>
                <a:gd name="connsiteX8" fmla="*/ 1385670 w 1716727"/>
                <a:gd name="connsiteY8" fmla="*/ 698876 h 806989"/>
                <a:gd name="connsiteX9" fmla="*/ 1085678 w 1716727"/>
                <a:gd name="connsiteY9" fmla="*/ 595123 h 806989"/>
                <a:gd name="connsiteX10" fmla="*/ 554619 w 1716727"/>
                <a:gd name="connsiteY10" fmla="*/ 504540 h 806989"/>
                <a:gd name="connsiteX11" fmla="*/ 152776 w 1716727"/>
                <a:gd name="connsiteY11" fmla="*/ 499052 h 806989"/>
                <a:gd name="connsiteX12" fmla="*/ 0 w 1716727"/>
                <a:gd name="connsiteY12" fmla="*/ 489687 h 80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6727" h="806989">
                  <a:moveTo>
                    <a:pt x="0" y="489687"/>
                  </a:moveTo>
                  <a:cubicBezTo>
                    <a:pt x="112168" y="300399"/>
                    <a:pt x="274529" y="130062"/>
                    <a:pt x="480792" y="41236"/>
                  </a:cubicBezTo>
                  <a:cubicBezTo>
                    <a:pt x="566911" y="4139"/>
                    <a:pt x="657421" y="-3397"/>
                    <a:pt x="749980" y="1212"/>
                  </a:cubicBezTo>
                  <a:cubicBezTo>
                    <a:pt x="932170" y="10285"/>
                    <a:pt x="1111506" y="34065"/>
                    <a:pt x="1283160" y="99990"/>
                  </a:cubicBezTo>
                  <a:cubicBezTo>
                    <a:pt x="1441936" y="160940"/>
                    <a:pt x="1556226" y="266229"/>
                    <a:pt x="1621053" y="425737"/>
                  </a:cubicBezTo>
                  <a:cubicBezTo>
                    <a:pt x="1664003" y="531393"/>
                    <a:pt x="1693124" y="640268"/>
                    <a:pt x="1713539" y="751850"/>
                  </a:cubicBezTo>
                  <a:cubicBezTo>
                    <a:pt x="1716612" y="768606"/>
                    <a:pt x="1719246" y="786459"/>
                    <a:pt x="1712514" y="803581"/>
                  </a:cubicBezTo>
                  <a:cubicBezTo>
                    <a:pt x="1702783" y="809215"/>
                    <a:pt x="1692832" y="806873"/>
                    <a:pt x="1683174" y="803654"/>
                  </a:cubicBezTo>
                  <a:cubicBezTo>
                    <a:pt x="1613224" y="780679"/>
                    <a:pt x="1389401" y="700266"/>
                    <a:pt x="1385670" y="698876"/>
                  </a:cubicBezTo>
                  <a:cubicBezTo>
                    <a:pt x="1274380" y="658487"/>
                    <a:pt x="1208235" y="625634"/>
                    <a:pt x="1085678" y="595123"/>
                  </a:cubicBezTo>
                  <a:cubicBezTo>
                    <a:pt x="896024" y="547929"/>
                    <a:pt x="749833" y="519027"/>
                    <a:pt x="554619" y="504540"/>
                  </a:cubicBezTo>
                  <a:cubicBezTo>
                    <a:pt x="404477" y="493418"/>
                    <a:pt x="302260" y="489467"/>
                    <a:pt x="152776" y="499052"/>
                  </a:cubicBezTo>
                  <a:cubicBezTo>
                    <a:pt x="136972" y="500150"/>
                    <a:pt x="8049" y="513759"/>
                    <a:pt x="0" y="48968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8609BF-2207-4FF3-9AAC-56FBF030477A}"/>
                </a:ext>
              </a:extLst>
            </p:cNvPr>
            <p:cNvSpPr/>
            <p:nvPr/>
          </p:nvSpPr>
          <p:spPr>
            <a:xfrm>
              <a:off x="1009978" y="387157"/>
              <a:ext cx="1072404" cy="160811"/>
            </a:xfrm>
            <a:custGeom>
              <a:avLst/>
              <a:gdLst>
                <a:gd name="connsiteX0" fmla="*/ 286297 w 1746964"/>
                <a:gd name="connsiteY0" fmla="*/ 9907 h 261963"/>
                <a:gd name="connsiteX1" fmla="*/ 435927 w 1746964"/>
                <a:gd name="connsiteY1" fmla="*/ 5590 h 261963"/>
                <a:gd name="connsiteX2" fmla="*/ 757577 w 1746964"/>
                <a:gd name="connsiteY2" fmla="*/ 6102 h 261963"/>
                <a:gd name="connsiteX3" fmla="*/ 1025228 w 1746964"/>
                <a:gd name="connsiteY3" fmla="*/ 33321 h 261963"/>
                <a:gd name="connsiteX4" fmla="*/ 1649797 w 1746964"/>
                <a:gd name="connsiteY4" fmla="*/ 217340 h 261963"/>
                <a:gd name="connsiteX5" fmla="*/ 1746965 w 1746964"/>
                <a:gd name="connsiteY5" fmla="*/ 261900 h 261963"/>
                <a:gd name="connsiteX6" fmla="*/ 1680893 w 1746964"/>
                <a:gd name="connsiteY6" fmla="*/ 261900 h 261963"/>
                <a:gd name="connsiteX7" fmla="*/ 265444 w 1746964"/>
                <a:gd name="connsiteY7" fmla="*/ 166049 h 261963"/>
                <a:gd name="connsiteX8" fmla="*/ 48938 w 1746964"/>
                <a:gd name="connsiteY8" fmla="*/ 131806 h 261963"/>
                <a:gd name="connsiteX9" fmla="*/ 31816 w 1746964"/>
                <a:gd name="connsiteY9" fmla="*/ 129464 h 261963"/>
                <a:gd name="connsiteX10" fmla="*/ 281 w 1746964"/>
                <a:gd name="connsiteY10" fmla="*/ 110660 h 261963"/>
                <a:gd name="connsiteX11" fmla="*/ 26182 w 1746964"/>
                <a:gd name="connsiteY11" fmla="*/ 86295 h 261963"/>
                <a:gd name="connsiteX12" fmla="*/ 242835 w 1746964"/>
                <a:gd name="connsiteY12" fmla="*/ 27175 h 261963"/>
                <a:gd name="connsiteX13" fmla="*/ 286297 w 1746964"/>
                <a:gd name="connsiteY13" fmla="*/ 9907 h 26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964" h="261963">
                  <a:moveTo>
                    <a:pt x="286297" y="9907"/>
                  </a:moveTo>
                  <a:cubicBezTo>
                    <a:pt x="336418" y="17443"/>
                    <a:pt x="386392" y="9029"/>
                    <a:pt x="435927" y="5590"/>
                  </a:cubicBezTo>
                  <a:cubicBezTo>
                    <a:pt x="543339" y="-1947"/>
                    <a:pt x="650165" y="-1947"/>
                    <a:pt x="757577" y="6102"/>
                  </a:cubicBezTo>
                  <a:cubicBezTo>
                    <a:pt x="847136" y="12760"/>
                    <a:pt x="936182" y="21175"/>
                    <a:pt x="1025228" y="33321"/>
                  </a:cubicBezTo>
                  <a:cubicBezTo>
                    <a:pt x="1237125" y="62296"/>
                    <a:pt x="1447997" y="148415"/>
                    <a:pt x="1649797" y="217340"/>
                  </a:cubicBezTo>
                  <a:cubicBezTo>
                    <a:pt x="1687625" y="230291"/>
                    <a:pt x="1710966" y="239144"/>
                    <a:pt x="1746965" y="261900"/>
                  </a:cubicBezTo>
                  <a:cubicBezTo>
                    <a:pt x="1725892" y="261900"/>
                    <a:pt x="1701893" y="261900"/>
                    <a:pt x="1680893" y="261900"/>
                  </a:cubicBezTo>
                  <a:cubicBezTo>
                    <a:pt x="1677528" y="264534"/>
                    <a:pt x="418806" y="184195"/>
                    <a:pt x="265444" y="166049"/>
                  </a:cubicBezTo>
                  <a:cubicBezTo>
                    <a:pt x="196958" y="157561"/>
                    <a:pt x="117424" y="140293"/>
                    <a:pt x="48938" y="131806"/>
                  </a:cubicBezTo>
                  <a:cubicBezTo>
                    <a:pt x="43231" y="131074"/>
                    <a:pt x="37085" y="131440"/>
                    <a:pt x="31816" y="129464"/>
                  </a:cubicBezTo>
                  <a:cubicBezTo>
                    <a:pt x="20109" y="125074"/>
                    <a:pt x="2695" y="125440"/>
                    <a:pt x="281" y="110660"/>
                  </a:cubicBezTo>
                  <a:cubicBezTo>
                    <a:pt x="-2427" y="94270"/>
                    <a:pt x="15061" y="91344"/>
                    <a:pt x="26182" y="86295"/>
                  </a:cubicBezTo>
                  <a:cubicBezTo>
                    <a:pt x="95107" y="54906"/>
                    <a:pt x="169520" y="42906"/>
                    <a:pt x="242835" y="27175"/>
                  </a:cubicBezTo>
                  <a:cubicBezTo>
                    <a:pt x="258786" y="23809"/>
                    <a:pt x="273566" y="20224"/>
                    <a:pt x="286297" y="990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0491D1F-EA3C-4C05-A762-53C749256DB1}"/>
                </a:ext>
              </a:extLst>
            </p:cNvPr>
            <p:cNvSpPr/>
            <p:nvPr/>
          </p:nvSpPr>
          <p:spPr>
            <a:xfrm>
              <a:off x="1350478" y="3048531"/>
              <a:ext cx="594471" cy="329486"/>
            </a:xfrm>
            <a:custGeom>
              <a:avLst/>
              <a:gdLst>
                <a:gd name="connsiteX0" fmla="*/ 430452 w 968404"/>
                <a:gd name="connsiteY0" fmla="*/ 142606 h 536738"/>
                <a:gd name="connsiteX1" fmla="*/ 594935 w 968404"/>
                <a:gd name="connsiteY1" fmla="*/ 110046 h 536738"/>
                <a:gd name="connsiteX2" fmla="*/ 771418 w 968404"/>
                <a:gd name="connsiteY2" fmla="*/ 0 h 536738"/>
                <a:gd name="connsiteX3" fmla="*/ 950023 w 968404"/>
                <a:gd name="connsiteY3" fmla="*/ 130972 h 536738"/>
                <a:gd name="connsiteX4" fmla="*/ 961876 w 968404"/>
                <a:gd name="connsiteY4" fmla="*/ 181239 h 536738"/>
                <a:gd name="connsiteX5" fmla="*/ 802807 w 968404"/>
                <a:gd name="connsiteY5" fmla="*/ 356186 h 536738"/>
                <a:gd name="connsiteX6" fmla="*/ 769516 w 968404"/>
                <a:gd name="connsiteY6" fmla="*/ 383697 h 536738"/>
                <a:gd name="connsiteX7" fmla="*/ 539985 w 968404"/>
                <a:gd name="connsiteY7" fmla="*/ 498718 h 536738"/>
                <a:gd name="connsiteX8" fmla="*/ 345283 w 968404"/>
                <a:gd name="connsiteY8" fmla="*/ 536327 h 536738"/>
                <a:gd name="connsiteX9" fmla="*/ 97973 w 968404"/>
                <a:gd name="connsiteY9" fmla="*/ 526010 h 536738"/>
                <a:gd name="connsiteX10" fmla="*/ 1244 w 968404"/>
                <a:gd name="connsiteY10" fmla="*/ 466451 h 536738"/>
                <a:gd name="connsiteX11" fmla="*/ 0 w 968404"/>
                <a:gd name="connsiteY11" fmla="*/ 463085 h 536738"/>
                <a:gd name="connsiteX12" fmla="*/ 169459 w 968404"/>
                <a:gd name="connsiteY12" fmla="*/ 428623 h 536738"/>
                <a:gd name="connsiteX13" fmla="*/ 359771 w 968404"/>
                <a:gd name="connsiteY13" fmla="*/ 381209 h 536738"/>
                <a:gd name="connsiteX14" fmla="*/ 394380 w 968404"/>
                <a:gd name="connsiteY14" fmla="*/ 362844 h 536738"/>
                <a:gd name="connsiteX15" fmla="*/ 384282 w 968404"/>
                <a:gd name="connsiteY15" fmla="*/ 249871 h 536738"/>
                <a:gd name="connsiteX16" fmla="*/ 299480 w 968404"/>
                <a:gd name="connsiteY16" fmla="*/ 197336 h 536738"/>
                <a:gd name="connsiteX17" fmla="*/ 285943 w 968404"/>
                <a:gd name="connsiteY17" fmla="*/ 154093 h 536738"/>
                <a:gd name="connsiteX18" fmla="*/ 324942 w 968404"/>
                <a:gd name="connsiteY18" fmla="*/ 131265 h 536738"/>
                <a:gd name="connsiteX19" fmla="*/ 411501 w 968404"/>
                <a:gd name="connsiteY19" fmla="*/ 137119 h 536738"/>
                <a:gd name="connsiteX20" fmla="*/ 430452 w 968404"/>
                <a:gd name="connsiteY20" fmla="*/ 142606 h 53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8404" h="536738">
                  <a:moveTo>
                    <a:pt x="430452" y="142606"/>
                  </a:moveTo>
                  <a:cubicBezTo>
                    <a:pt x="491621" y="163971"/>
                    <a:pt x="544522" y="139094"/>
                    <a:pt x="594935" y="110046"/>
                  </a:cubicBezTo>
                  <a:cubicBezTo>
                    <a:pt x="655007" y="75510"/>
                    <a:pt x="712664" y="36877"/>
                    <a:pt x="771418" y="0"/>
                  </a:cubicBezTo>
                  <a:cubicBezTo>
                    <a:pt x="830831" y="43901"/>
                    <a:pt x="889220" y="89120"/>
                    <a:pt x="950023" y="130972"/>
                  </a:cubicBezTo>
                  <a:cubicBezTo>
                    <a:pt x="972559" y="146484"/>
                    <a:pt x="971608" y="160605"/>
                    <a:pt x="961876" y="181239"/>
                  </a:cubicBezTo>
                  <a:cubicBezTo>
                    <a:pt x="926536" y="255798"/>
                    <a:pt x="866391" y="307455"/>
                    <a:pt x="802807" y="356186"/>
                  </a:cubicBezTo>
                  <a:cubicBezTo>
                    <a:pt x="791393" y="364892"/>
                    <a:pt x="780637" y="374478"/>
                    <a:pt x="769516" y="383697"/>
                  </a:cubicBezTo>
                  <a:cubicBezTo>
                    <a:pt x="693201" y="422403"/>
                    <a:pt x="620032" y="467329"/>
                    <a:pt x="539985" y="498718"/>
                  </a:cubicBezTo>
                  <a:cubicBezTo>
                    <a:pt x="477207" y="523303"/>
                    <a:pt x="413550" y="538668"/>
                    <a:pt x="345283" y="536327"/>
                  </a:cubicBezTo>
                  <a:cubicBezTo>
                    <a:pt x="262749" y="533547"/>
                    <a:pt x="179410" y="543644"/>
                    <a:pt x="97973" y="526010"/>
                  </a:cubicBezTo>
                  <a:cubicBezTo>
                    <a:pt x="60364" y="517888"/>
                    <a:pt x="9219" y="525279"/>
                    <a:pt x="1244" y="466451"/>
                  </a:cubicBezTo>
                  <a:cubicBezTo>
                    <a:pt x="1244" y="466451"/>
                    <a:pt x="0" y="463085"/>
                    <a:pt x="0" y="463085"/>
                  </a:cubicBezTo>
                  <a:cubicBezTo>
                    <a:pt x="52535" y="432573"/>
                    <a:pt x="112534" y="437256"/>
                    <a:pt x="169459" y="428623"/>
                  </a:cubicBezTo>
                  <a:cubicBezTo>
                    <a:pt x="234579" y="418672"/>
                    <a:pt x="297797" y="402794"/>
                    <a:pt x="359771" y="381209"/>
                  </a:cubicBezTo>
                  <a:cubicBezTo>
                    <a:pt x="372136" y="376892"/>
                    <a:pt x="383843" y="370746"/>
                    <a:pt x="394380" y="362844"/>
                  </a:cubicBezTo>
                  <a:cubicBezTo>
                    <a:pt x="459134" y="314260"/>
                    <a:pt x="456280" y="283968"/>
                    <a:pt x="384282" y="249871"/>
                  </a:cubicBezTo>
                  <a:cubicBezTo>
                    <a:pt x="354064" y="235603"/>
                    <a:pt x="322528" y="223165"/>
                    <a:pt x="299480" y="197336"/>
                  </a:cubicBezTo>
                  <a:cubicBezTo>
                    <a:pt x="288504" y="185044"/>
                    <a:pt x="279212" y="171581"/>
                    <a:pt x="285943" y="154093"/>
                  </a:cubicBezTo>
                  <a:cubicBezTo>
                    <a:pt x="292675" y="136606"/>
                    <a:pt x="308406" y="132289"/>
                    <a:pt x="324942" y="131265"/>
                  </a:cubicBezTo>
                  <a:cubicBezTo>
                    <a:pt x="353990" y="129435"/>
                    <a:pt x="383111" y="128411"/>
                    <a:pt x="411501" y="137119"/>
                  </a:cubicBezTo>
                  <a:cubicBezTo>
                    <a:pt x="418818" y="135143"/>
                    <a:pt x="425110" y="137338"/>
                    <a:pt x="430452" y="142606"/>
                  </a:cubicBezTo>
                  <a:close/>
                </a:path>
              </a:pathLst>
            </a:custGeom>
            <a:solidFill>
              <a:srgbClr val="FDC99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AD2DA8-FF81-42DF-AAD1-28E5850320DA}"/>
                </a:ext>
              </a:extLst>
            </p:cNvPr>
            <p:cNvSpPr/>
            <p:nvPr/>
          </p:nvSpPr>
          <p:spPr>
            <a:xfrm>
              <a:off x="1452796" y="1548101"/>
              <a:ext cx="499779" cy="344300"/>
            </a:xfrm>
            <a:custGeom>
              <a:avLst/>
              <a:gdLst>
                <a:gd name="connsiteX0" fmla="*/ 814149 w 814148"/>
                <a:gd name="connsiteY0" fmla="*/ 170873 h 560870"/>
                <a:gd name="connsiteX1" fmla="*/ 766589 w 814148"/>
                <a:gd name="connsiteY1" fmla="*/ 206945 h 560870"/>
                <a:gd name="connsiteX2" fmla="*/ 457231 w 814148"/>
                <a:gd name="connsiteY2" fmla="*/ 549375 h 560870"/>
                <a:gd name="connsiteX3" fmla="*/ 421525 w 814148"/>
                <a:gd name="connsiteY3" fmla="*/ 545643 h 560870"/>
                <a:gd name="connsiteX4" fmla="*/ 311991 w 814148"/>
                <a:gd name="connsiteY4" fmla="*/ 372892 h 560870"/>
                <a:gd name="connsiteX5" fmla="*/ 256749 w 814148"/>
                <a:gd name="connsiteY5" fmla="*/ 364624 h 560870"/>
                <a:gd name="connsiteX6" fmla="*/ 84217 w 814148"/>
                <a:gd name="connsiteY6" fmla="*/ 550838 h 560870"/>
                <a:gd name="connsiteX7" fmla="*/ 18073 w 814148"/>
                <a:gd name="connsiteY7" fmla="*/ 236140 h 560870"/>
                <a:gd name="connsiteX8" fmla="*/ 0 w 814148"/>
                <a:gd name="connsiteY8" fmla="*/ 188361 h 560870"/>
                <a:gd name="connsiteX9" fmla="*/ 107119 w 814148"/>
                <a:gd name="connsiteY9" fmla="*/ 49486 h 560870"/>
                <a:gd name="connsiteX10" fmla="*/ 178239 w 814148"/>
                <a:gd name="connsiteY10" fmla="*/ 141679 h 560870"/>
                <a:gd name="connsiteX11" fmla="*/ 266115 w 814148"/>
                <a:gd name="connsiteY11" fmla="*/ 277261 h 560870"/>
                <a:gd name="connsiteX12" fmla="*/ 317113 w 814148"/>
                <a:gd name="connsiteY12" fmla="*/ 283261 h 560870"/>
                <a:gd name="connsiteX13" fmla="*/ 533912 w 814148"/>
                <a:gd name="connsiteY13" fmla="*/ 74291 h 560870"/>
                <a:gd name="connsiteX14" fmla="*/ 571009 w 814148"/>
                <a:gd name="connsiteY14" fmla="*/ 43852 h 560870"/>
                <a:gd name="connsiteX15" fmla="*/ 623178 w 814148"/>
                <a:gd name="connsiteY15" fmla="*/ 5219 h 560870"/>
                <a:gd name="connsiteX16" fmla="*/ 661811 w 814148"/>
                <a:gd name="connsiteY16" fmla="*/ 18829 h 560870"/>
                <a:gd name="connsiteX17" fmla="*/ 814149 w 814148"/>
                <a:gd name="connsiteY17" fmla="*/ 170873 h 560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4148" h="560870">
                  <a:moveTo>
                    <a:pt x="814149" y="170873"/>
                  </a:moveTo>
                  <a:cubicBezTo>
                    <a:pt x="791539" y="173873"/>
                    <a:pt x="779979" y="192239"/>
                    <a:pt x="766589" y="206945"/>
                  </a:cubicBezTo>
                  <a:cubicBezTo>
                    <a:pt x="663055" y="320723"/>
                    <a:pt x="559887" y="434793"/>
                    <a:pt x="457231" y="549375"/>
                  </a:cubicBezTo>
                  <a:cubicBezTo>
                    <a:pt x="441573" y="566862"/>
                    <a:pt x="432720" y="563423"/>
                    <a:pt x="421525" y="545643"/>
                  </a:cubicBezTo>
                  <a:cubicBezTo>
                    <a:pt x="385233" y="487913"/>
                    <a:pt x="346454" y="431647"/>
                    <a:pt x="311991" y="372892"/>
                  </a:cubicBezTo>
                  <a:cubicBezTo>
                    <a:pt x="294504" y="342966"/>
                    <a:pt x="283236" y="334479"/>
                    <a:pt x="256749" y="364624"/>
                  </a:cubicBezTo>
                  <a:cubicBezTo>
                    <a:pt x="202458" y="426379"/>
                    <a:pt x="145167" y="485426"/>
                    <a:pt x="84217" y="550838"/>
                  </a:cubicBezTo>
                  <a:cubicBezTo>
                    <a:pt x="61242" y="441525"/>
                    <a:pt x="39584" y="338869"/>
                    <a:pt x="18073" y="236140"/>
                  </a:cubicBezTo>
                  <a:cubicBezTo>
                    <a:pt x="14561" y="219238"/>
                    <a:pt x="12731" y="201750"/>
                    <a:pt x="0" y="188361"/>
                  </a:cubicBezTo>
                  <a:cubicBezTo>
                    <a:pt x="3000" y="116802"/>
                    <a:pt x="62340" y="88778"/>
                    <a:pt x="107119" y="49486"/>
                  </a:cubicBezTo>
                  <a:cubicBezTo>
                    <a:pt x="142386" y="71217"/>
                    <a:pt x="157386" y="109192"/>
                    <a:pt x="178239" y="141679"/>
                  </a:cubicBezTo>
                  <a:cubicBezTo>
                    <a:pt x="207360" y="186970"/>
                    <a:pt x="238676" y="230945"/>
                    <a:pt x="266115" y="277261"/>
                  </a:cubicBezTo>
                  <a:cubicBezTo>
                    <a:pt x="282431" y="304845"/>
                    <a:pt x="293919" y="306601"/>
                    <a:pt x="317113" y="283261"/>
                  </a:cubicBezTo>
                  <a:cubicBezTo>
                    <a:pt x="387867" y="212141"/>
                    <a:pt x="465134" y="147532"/>
                    <a:pt x="533912" y="74291"/>
                  </a:cubicBezTo>
                  <a:cubicBezTo>
                    <a:pt x="544888" y="62584"/>
                    <a:pt x="557985" y="53218"/>
                    <a:pt x="571009" y="43852"/>
                  </a:cubicBezTo>
                  <a:cubicBezTo>
                    <a:pt x="589447" y="32365"/>
                    <a:pt x="599545" y="9536"/>
                    <a:pt x="623178" y="5219"/>
                  </a:cubicBezTo>
                  <a:cubicBezTo>
                    <a:pt x="642495" y="-8683"/>
                    <a:pt x="651348" y="8439"/>
                    <a:pt x="661811" y="18829"/>
                  </a:cubicBezTo>
                  <a:cubicBezTo>
                    <a:pt x="712737" y="69242"/>
                    <a:pt x="763369" y="120094"/>
                    <a:pt x="814149" y="17087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1D8015-A868-4102-BE08-82E8E312835B}"/>
                </a:ext>
              </a:extLst>
            </p:cNvPr>
            <p:cNvSpPr/>
            <p:nvPr/>
          </p:nvSpPr>
          <p:spPr>
            <a:xfrm>
              <a:off x="1516846" y="1348687"/>
              <a:ext cx="328694" cy="149862"/>
            </a:xfrm>
            <a:custGeom>
              <a:avLst/>
              <a:gdLst>
                <a:gd name="connsiteX0" fmla="*/ 516132 w 535448"/>
                <a:gd name="connsiteY0" fmla="*/ 163975 h 244127"/>
                <a:gd name="connsiteX1" fmla="*/ 251188 w 535448"/>
                <a:gd name="connsiteY1" fmla="*/ 241168 h 244127"/>
                <a:gd name="connsiteX2" fmla="*/ 27146 w 535448"/>
                <a:gd name="connsiteY2" fmla="*/ 175609 h 244127"/>
                <a:gd name="connsiteX3" fmla="*/ 10902 w 535448"/>
                <a:gd name="connsiteY3" fmla="*/ 146488 h 244127"/>
                <a:gd name="connsiteX4" fmla="*/ 0 w 535448"/>
                <a:gd name="connsiteY4" fmla="*/ 51368 h 244127"/>
                <a:gd name="connsiteX5" fmla="*/ 84290 w 535448"/>
                <a:gd name="connsiteY5" fmla="*/ 71270 h 244127"/>
                <a:gd name="connsiteX6" fmla="*/ 335332 w 535448"/>
                <a:gd name="connsiteY6" fmla="*/ 72002 h 244127"/>
                <a:gd name="connsiteX7" fmla="*/ 504937 w 535448"/>
                <a:gd name="connsiteY7" fmla="*/ 7467 h 244127"/>
                <a:gd name="connsiteX8" fmla="*/ 535449 w 535448"/>
                <a:gd name="connsiteY8" fmla="*/ 16467 h 244127"/>
                <a:gd name="connsiteX9" fmla="*/ 516132 w 535448"/>
                <a:gd name="connsiteY9" fmla="*/ 163975 h 24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48" h="244127">
                  <a:moveTo>
                    <a:pt x="516132" y="163975"/>
                  </a:moveTo>
                  <a:cubicBezTo>
                    <a:pt x="430159" y="197779"/>
                    <a:pt x="341917" y="225364"/>
                    <a:pt x="251188" y="241168"/>
                  </a:cubicBezTo>
                  <a:cubicBezTo>
                    <a:pt x="167703" y="255728"/>
                    <a:pt x="96948" y="213803"/>
                    <a:pt x="27146" y="175609"/>
                  </a:cubicBezTo>
                  <a:cubicBezTo>
                    <a:pt x="18878" y="171072"/>
                    <a:pt x="16170" y="156438"/>
                    <a:pt x="10902" y="146488"/>
                  </a:cubicBezTo>
                  <a:cubicBezTo>
                    <a:pt x="7244" y="114805"/>
                    <a:pt x="3658" y="83050"/>
                    <a:pt x="0" y="51368"/>
                  </a:cubicBezTo>
                  <a:cubicBezTo>
                    <a:pt x="31828" y="41563"/>
                    <a:pt x="58389" y="60807"/>
                    <a:pt x="84290" y="71270"/>
                  </a:cubicBezTo>
                  <a:cubicBezTo>
                    <a:pt x="168800" y="105586"/>
                    <a:pt x="250310" y="105001"/>
                    <a:pt x="335332" y="72002"/>
                  </a:cubicBezTo>
                  <a:cubicBezTo>
                    <a:pt x="391672" y="50124"/>
                    <a:pt x="449110" y="30808"/>
                    <a:pt x="504937" y="7467"/>
                  </a:cubicBezTo>
                  <a:cubicBezTo>
                    <a:pt x="517596" y="2199"/>
                    <a:pt x="532229" y="-10094"/>
                    <a:pt x="535449" y="16467"/>
                  </a:cubicBezTo>
                  <a:cubicBezTo>
                    <a:pt x="529010" y="65636"/>
                    <a:pt x="522571" y="114805"/>
                    <a:pt x="516132" y="163975"/>
                  </a:cubicBezTo>
                  <a:close/>
                </a:path>
              </a:pathLst>
            </a:custGeom>
            <a:solidFill>
              <a:srgbClr val="F6B76C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687C1AE-9AA9-4EC2-8AD4-6D8C95CBC747}"/>
                </a:ext>
              </a:extLst>
            </p:cNvPr>
            <p:cNvSpPr/>
            <p:nvPr/>
          </p:nvSpPr>
          <p:spPr>
            <a:xfrm>
              <a:off x="1518553" y="1438656"/>
              <a:ext cx="316747" cy="310997"/>
            </a:xfrm>
            <a:custGeom>
              <a:avLst/>
              <a:gdLst>
                <a:gd name="connsiteX0" fmla="*/ 515986 w 515986"/>
                <a:gd name="connsiteY0" fmla="*/ 183361 h 506620"/>
                <a:gd name="connsiteX1" fmla="*/ 513352 w 515986"/>
                <a:gd name="connsiteY1" fmla="*/ 17414 h 506620"/>
                <a:gd name="connsiteX2" fmla="*/ 462792 w 515986"/>
                <a:gd name="connsiteY2" fmla="*/ 24146 h 506620"/>
                <a:gd name="connsiteX3" fmla="*/ 316601 w 515986"/>
                <a:gd name="connsiteY3" fmla="*/ 68340 h 506620"/>
                <a:gd name="connsiteX4" fmla="*/ 64242 w 515986"/>
                <a:gd name="connsiteY4" fmla="*/ 38780 h 506620"/>
                <a:gd name="connsiteX5" fmla="*/ 8122 w 515986"/>
                <a:gd name="connsiteY5" fmla="*/ 0 h 506620"/>
                <a:gd name="connsiteX6" fmla="*/ 7390 w 515986"/>
                <a:gd name="connsiteY6" fmla="*/ 218848 h 506620"/>
                <a:gd name="connsiteX7" fmla="*/ 0 w 515986"/>
                <a:gd name="connsiteY7" fmla="*/ 227701 h 506620"/>
                <a:gd name="connsiteX8" fmla="*/ 178971 w 515986"/>
                <a:gd name="connsiteY8" fmla="*/ 506620 h 506620"/>
                <a:gd name="connsiteX9" fmla="*/ 468719 w 515986"/>
                <a:gd name="connsiteY9" fmla="*/ 227335 h 506620"/>
                <a:gd name="connsiteX10" fmla="*/ 468719 w 515986"/>
                <a:gd name="connsiteY10" fmla="*/ 227335 h 506620"/>
                <a:gd name="connsiteX11" fmla="*/ 515986 w 515986"/>
                <a:gd name="connsiteY11" fmla="*/ 183361 h 50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5986" h="506620">
                  <a:moveTo>
                    <a:pt x="515986" y="183361"/>
                  </a:moveTo>
                  <a:cubicBezTo>
                    <a:pt x="515108" y="128045"/>
                    <a:pt x="514230" y="72730"/>
                    <a:pt x="513352" y="17414"/>
                  </a:cubicBezTo>
                  <a:cubicBezTo>
                    <a:pt x="495206" y="10097"/>
                    <a:pt x="479109" y="19097"/>
                    <a:pt x="462792" y="24146"/>
                  </a:cubicBezTo>
                  <a:cubicBezTo>
                    <a:pt x="414135" y="39219"/>
                    <a:pt x="364892" y="52316"/>
                    <a:pt x="316601" y="68340"/>
                  </a:cubicBezTo>
                  <a:cubicBezTo>
                    <a:pt x="227482" y="97900"/>
                    <a:pt x="145094" y="81144"/>
                    <a:pt x="64242" y="38780"/>
                  </a:cubicBezTo>
                  <a:cubicBezTo>
                    <a:pt x="43462" y="27877"/>
                    <a:pt x="31682" y="5634"/>
                    <a:pt x="8122" y="0"/>
                  </a:cubicBezTo>
                  <a:cubicBezTo>
                    <a:pt x="19463" y="73022"/>
                    <a:pt x="10170" y="145898"/>
                    <a:pt x="7390" y="218848"/>
                  </a:cubicBezTo>
                  <a:cubicBezTo>
                    <a:pt x="4902" y="221774"/>
                    <a:pt x="2488" y="224774"/>
                    <a:pt x="0" y="227701"/>
                  </a:cubicBezTo>
                  <a:cubicBezTo>
                    <a:pt x="58754" y="319235"/>
                    <a:pt x="117436" y="410696"/>
                    <a:pt x="178971" y="506620"/>
                  </a:cubicBezTo>
                  <a:cubicBezTo>
                    <a:pt x="276870" y="412306"/>
                    <a:pt x="372795" y="319821"/>
                    <a:pt x="468719" y="227335"/>
                  </a:cubicBezTo>
                  <a:cubicBezTo>
                    <a:pt x="468719" y="227335"/>
                    <a:pt x="468719" y="227335"/>
                    <a:pt x="468719" y="227335"/>
                  </a:cubicBezTo>
                  <a:cubicBezTo>
                    <a:pt x="488401" y="216945"/>
                    <a:pt x="501206" y="199019"/>
                    <a:pt x="515986" y="183361"/>
                  </a:cubicBezTo>
                  <a:close/>
                </a:path>
              </a:pathLst>
            </a:custGeom>
            <a:solidFill>
              <a:srgbClr val="FAC89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7" name="Graphic 1">
              <a:extLst>
                <a:ext uri="{FF2B5EF4-FFF2-40B4-BE49-F238E27FC236}">
                  <a16:creationId xmlns:a16="http://schemas.microsoft.com/office/drawing/2014/main" id="{142B78CD-1365-4FAA-8895-4D142E542B3A}"/>
                </a:ext>
              </a:extLst>
            </p:cNvPr>
            <p:cNvGrpSpPr/>
            <p:nvPr/>
          </p:nvGrpSpPr>
          <p:grpSpPr>
            <a:xfrm>
              <a:off x="863276" y="1651121"/>
              <a:ext cx="1721804" cy="1635114"/>
              <a:chOff x="1138769" y="2625795"/>
              <a:chExt cx="2804847" cy="2663628"/>
            </a:xfrm>
            <a:solidFill>
              <a:srgbClr val="1D84A5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3D41BB0-83FF-46FB-A230-FB1238EECAF8}"/>
                  </a:ext>
                </a:extLst>
              </p:cNvPr>
              <p:cNvSpPr/>
              <p:nvPr/>
            </p:nvSpPr>
            <p:spPr>
              <a:xfrm>
                <a:off x="1138769" y="2625795"/>
                <a:ext cx="2804847" cy="2663628"/>
              </a:xfrm>
              <a:custGeom>
                <a:avLst/>
                <a:gdLst>
                  <a:gd name="connsiteX0" fmla="*/ 2803094 w 2804847"/>
                  <a:gd name="connsiteY0" fmla="*/ 1787418 h 2663628"/>
                  <a:gd name="connsiteX1" fmla="*/ 2774119 w 2804847"/>
                  <a:gd name="connsiteY1" fmla="*/ 1642105 h 2663628"/>
                  <a:gd name="connsiteX2" fmla="*/ 2538077 w 2804847"/>
                  <a:gd name="connsiteY2" fmla="*/ 943783 h 2663628"/>
                  <a:gd name="connsiteX3" fmla="*/ 2329766 w 2804847"/>
                  <a:gd name="connsiteY3" fmla="*/ 374237 h 2663628"/>
                  <a:gd name="connsiteX4" fmla="*/ 2218330 w 2804847"/>
                  <a:gd name="connsiteY4" fmla="*/ 213998 h 2663628"/>
                  <a:gd name="connsiteX5" fmla="*/ 1774488 w 2804847"/>
                  <a:gd name="connsiteY5" fmla="*/ 3126 h 2663628"/>
                  <a:gd name="connsiteX6" fmla="*/ 1724002 w 2804847"/>
                  <a:gd name="connsiteY6" fmla="*/ 26905 h 2663628"/>
                  <a:gd name="connsiteX7" fmla="*/ 1429205 w 2804847"/>
                  <a:gd name="connsiteY7" fmla="*/ 348116 h 2663628"/>
                  <a:gd name="connsiteX8" fmla="*/ 1371328 w 2804847"/>
                  <a:gd name="connsiteY8" fmla="*/ 342336 h 2663628"/>
                  <a:gd name="connsiteX9" fmla="*/ 1284331 w 2804847"/>
                  <a:gd name="connsiteY9" fmla="*/ 206315 h 2663628"/>
                  <a:gd name="connsiteX10" fmla="*/ 1205528 w 2804847"/>
                  <a:gd name="connsiteY10" fmla="*/ 194828 h 2663628"/>
                  <a:gd name="connsiteX11" fmla="*/ 1140188 w 2804847"/>
                  <a:gd name="connsiteY11" fmla="*/ 265070 h 2663628"/>
                  <a:gd name="connsiteX12" fmla="*/ 1050849 w 2804847"/>
                  <a:gd name="connsiteY12" fmla="*/ 354262 h 2663628"/>
                  <a:gd name="connsiteX13" fmla="*/ 988583 w 2804847"/>
                  <a:gd name="connsiteY13" fmla="*/ 67661 h 2663628"/>
                  <a:gd name="connsiteX14" fmla="*/ 960340 w 2804847"/>
                  <a:gd name="connsiteY14" fmla="*/ 20613 h 2663628"/>
                  <a:gd name="connsiteX15" fmla="*/ 572838 w 2804847"/>
                  <a:gd name="connsiteY15" fmla="*/ 183413 h 2663628"/>
                  <a:gd name="connsiteX16" fmla="*/ 326625 w 2804847"/>
                  <a:gd name="connsiteY16" fmla="*/ 442431 h 2663628"/>
                  <a:gd name="connsiteX17" fmla="*/ 210945 w 2804847"/>
                  <a:gd name="connsiteY17" fmla="*/ 646059 h 2663628"/>
                  <a:gd name="connsiteX18" fmla="*/ 0 w 2804847"/>
                  <a:gd name="connsiteY18" fmla="*/ 899516 h 2663628"/>
                  <a:gd name="connsiteX19" fmla="*/ 99875 w 2804847"/>
                  <a:gd name="connsiteY19" fmla="*/ 857590 h 2663628"/>
                  <a:gd name="connsiteX20" fmla="*/ 467548 w 2804847"/>
                  <a:gd name="connsiteY20" fmla="*/ 857590 h 2663628"/>
                  <a:gd name="connsiteX21" fmla="*/ 1929752 w 2804847"/>
                  <a:gd name="connsiteY21" fmla="*/ 867175 h 2663628"/>
                  <a:gd name="connsiteX22" fmla="*/ 2190599 w 2804847"/>
                  <a:gd name="connsiteY22" fmla="*/ 869078 h 2663628"/>
                  <a:gd name="connsiteX23" fmla="*/ 2185916 w 2804847"/>
                  <a:gd name="connsiteY23" fmla="*/ 981391 h 2663628"/>
                  <a:gd name="connsiteX24" fmla="*/ 2169014 w 2804847"/>
                  <a:gd name="connsiteY24" fmla="*/ 1378698 h 2663628"/>
                  <a:gd name="connsiteX25" fmla="*/ 2225939 w 2804847"/>
                  <a:gd name="connsiteY25" fmla="*/ 1502280 h 2663628"/>
                  <a:gd name="connsiteX26" fmla="*/ 2083407 w 2804847"/>
                  <a:gd name="connsiteY26" fmla="*/ 1765614 h 2663628"/>
                  <a:gd name="connsiteX27" fmla="*/ 1590835 w 2804847"/>
                  <a:gd name="connsiteY27" fmla="*/ 2233381 h 2663628"/>
                  <a:gd name="connsiteX28" fmla="*/ 1561567 w 2804847"/>
                  <a:gd name="connsiteY28" fmla="*/ 2279405 h 2663628"/>
                  <a:gd name="connsiteX29" fmla="*/ 1722246 w 2804847"/>
                  <a:gd name="connsiteY29" fmla="*/ 2405035 h 2663628"/>
                  <a:gd name="connsiteX30" fmla="*/ 1736880 w 2804847"/>
                  <a:gd name="connsiteY30" fmla="*/ 2470814 h 2663628"/>
                  <a:gd name="connsiteX31" fmla="*/ 1608468 w 2804847"/>
                  <a:gd name="connsiteY31" fmla="*/ 2611152 h 2663628"/>
                  <a:gd name="connsiteX32" fmla="*/ 1563177 w 2804847"/>
                  <a:gd name="connsiteY32" fmla="*/ 2660394 h 2663628"/>
                  <a:gd name="connsiteX33" fmla="*/ 1890826 w 2804847"/>
                  <a:gd name="connsiteY33" fmla="*/ 2662736 h 2663628"/>
                  <a:gd name="connsiteX34" fmla="*/ 2179258 w 2804847"/>
                  <a:gd name="connsiteY34" fmla="*/ 2663394 h 2663628"/>
                  <a:gd name="connsiteX35" fmla="*/ 2207940 w 2804847"/>
                  <a:gd name="connsiteY35" fmla="*/ 2639980 h 2663628"/>
                  <a:gd name="connsiteX36" fmla="*/ 2178819 w 2804847"/>
                  <a:gd name="connsiteY36" fmla="*/ 2261332 h 2663628"/>
                  <a:gd name="connsiteX37" fmla="*/ 2204940 w 2804847"/>
                  <a:gd name="connsiteY37" fmla="*/ 2203382 h 2663628"/>
                  <a:gd name="connsiteX38" fmla="*/ 2762851 w 2804847"/>
                  <a:gd name="connsiteY38" fmla="*/ 1869001 h 2663628"/>
                  <a:gd name="connsiteX39" fmla="*/ 2803094 w 2804847"/>
                  <a:gd name="connsiteY39" fmla="*/ 1787418 h 26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804847" h="2663628">
                    <a:moveTo>
                      <a:pt x="2803094" y="1787418"/>
                    </a:moveTo>
                    <a:cubicBezTo>
                      <a:pt x="2794607" y="1738761"/>
                      <a:pt x="2786778" y="1689738"/>
                      <a:pt x="2774119" y="1642105"/>
                    </a:cubicBezTo>
                    <a:cubicBezTo>
                      <a:pt x="2710682" y="1404234"/>
                      <a:pt x="2623245" y="1174338"/>
                      <a:pt x="2538077" y="943783"/>
                    </a:cubicBezTo>
                    <a:cubicBezTo>
                      <a:pt x="2468055" y="754129"/>
                      <a:pt x="2394593" y="565647"/>
                      <a:pt x="2329766" y="374237"/>
                    </a:cubicBezTo>
                    <a:cubicBezTo>
                      <a:pt x="2307083" y="307215"/>
                      <a:pt x="2276426" y="253363"/>
                      <a:pt x="2218330" y="213998"/>
                    </a:cubicBezTo>
                    <a:cubicBezTo>
                      <a:pt x="2081065" y="121000"/>
                      <a:pt x="1931069" y="55149"/>
                      <a:pt x="1774488" y="3126"/>
                    </a:cubicBezTo>
                    <a:cubicBezTo>
                      <a:pt x="1748806" y="-7923"/>
                      <a:pt x="1736587" y="12784"/>
                      <a:pt x="1724002" y="26905"/>
                    </a:cubicBezTo>
                    <a:cubicBezTo>
                      <a:pt x="1626907" y="135049"/>
                      <a:pt x="1527909" y="241509"/>
                      <a:pt x="1429205" y="348116"/>
                    </a:cubicBezTo>
                    <a:cubicBezTo>
                      <a:pt x="1397889" y="381920"/>
                      <a:pt x="1397962" y="382506"/>
                      <a:pt x="1371328" y="342336"/>
                    </a:cubicBezTo>
                    <a:cubicBezTo>
                      <a:pt x="1341622" y="297484"/>
                      <a:pt x="1313598" y="251460"/>
                      <a:pt x="1284331" y="206315"/>
                    </a:cubicBezTo>
                    <a:cubicBezTo>
                      <a:pt x="1253966" y="159414"/>
                      <a:pt x="1244088" y="157438"/>
                      <a:pt x="1205528" y="194828"/>
                    </a:cubicBezTo>
                    <a:cubicBezTo>
                      <a:pt x="1182553" y="217071"/>
                      <a:pt x="1160456" y="240119"/>
                      <a:pt x="1140188" y="265070"/>
                    </a:cubicBezTo>
                    <a:cubicBezTo>
                      <a:pt x="1114360" y="296825"/>
                      <a:pt x="1085897" y="326385"/>
                      <a:pt x="1050849" y="354262"/>
                    </a:cubicBezTo>
                    <a:cubicBezTo>
                      <a:pt x="1025460" y="255997"/>
                      <a:pt x="1012143" y="160731"/>
                      <a:pt x="988583" y="67661"/>
                    </a:cubicBezTo>
                    <a:cubicBezTo>
                      <a:pt x="984119" y="49880"/>
                      <a:pt x="988583" y="24857"/>
                      <a:pt x="960340" y="20613"/>
                    </a:cubicBezTo>
                    <a:cubicBezTo>
                      <a:pt x="827465" y="66124"/>
                      <a:pt x="696713" y="117196"/>
                      <a:pt x="572838" y="183413"/>
                    </a:cubicBezTo>
                    <a:cubicBezTo>
                      <a:pt x="443695" y="252412"/>
                      <a:pt x="346234" y="399188"/>
                      <a:pt x="326625" y="442431"/>
                    </a:cubicBezTo>
                    <a:cubicBezTo>
                      <a:pt x="294211" y="514063"/>
                      <a:pt x="256017" y="581963"/>
                      <a:pt x="210945" y="646059"/>
                    </a:cubicBezTo>
                    <a:cubicBezTo>
                      <a:pt x="160093" y="718277"/>
                      <a:pt x="51072" y="827518"/>
                      <a:pt x="0" y="899516"/>
                    </a:cubicBezTo>
                    <a:cubicBezTo>
                      <a:pt x="55535" y="868126"/>
                      <a:pt x="70461" y="857590"/>
                      <a:pt x="99875" y="857590"/>
                    </a:cubicBezTo>
                    <a:cubicBezTo>
                      <a:pt x="213506" y="857517"/>
                      <a:pt x="353917" y="857736"/>
                      <a:pt x="467548" y="857590"/>
                    </a:cubicBezTo>
                    <a:cubicBezTo>
                      <a:pt x="476841" y="858468"/>
                      <a:pt x="1818902" y="872443"/>
                      <a:pt x="1929752" y="867175"/>
                    </a:cubicBezTo>
                    <a:cubicBezTo>
                      <a:pt x="1983385" y="864614"/>
                      <a:pt x="2136673" y="865639"/>
                      <a:pt x="2190599" y="869078"/>
                    </a:cubicBezTo>
                    <a:cubicBezTo>
                      <a:pt x="2196452" y="843761"/>
                      <a:pt x="2185623" y="973636"/>
                      <a:pt x="2185916" y="981391"/>
                    </a:cubicBezTo>
                    <a:cubicBezTo>
                      <a:pt x="2189135" y="1061585"/>
                      <a:pt x="2172673" y="1267847"/>
                      <a:pt x="2169014" y="1378698"/>
                    </a:cubicBezTo>
                    <a:cubicBezTo>
                      <a:pt x="2201794" y="1413453"/>
                      <a:pt x="2208306" y="1460647"/>
                      <a:pt x="2225939" y="1502280"/>
                    </a:cubicBezTo>
                    <a:cubicBezTo>
                      <a:pt x="2273353" y="1614594"/>
                      <a:pt x="2111211" y="1740078"/>
                      <a:pt x="2083407" y="1765614"/>
                    </a:cubicBezTo>
                    <a:cubicBezTo>
                      <a:pt x="1916435" y="1918537"/>
                      <a:pt x="1754659" y="2077020"/>
                      <a:pt x="1590835" y="2233381"/>
                    </a:cubicBezTo>
                    <a:cubicBezTo>
                      <a:pt x="1577664" y="2245967"/>
                      <a:pt x="1560543" y="2257234"/>
                      <a:pt x="1561567" y="2279405"/>
                    </a:cubicBezTo>
                    <a:cubicBezTo>
                      <a:pt x="1609346" y="2328720"/>
                      <a:pt x="1668174" y="2363841"/>
                      <a:pt x="1722246" y="2405035"/>
                    </a:cubicBezTo>
                    <a:cubicBezTo>
                      <a:pt x="1748147" y="2424718"/>
                      <a:pt x="1753050" y="2442425"/>
                      <a:pt x="1736880" y="2470814"/>
                    </a:cubicBezTo>
                    <a:cubicBezTo>
                      <a:pt x="1704539" y="2527593"/>
                      <a:pt x="1658223" y="2570616"/>
                      <a:pt x="1608468" y="2611152"/>
                    </a:cubicBezTo>
                    <a:cubicBezTo>
                      <a:pt x="1591274" y="2625200"/>
                      <a:pt x="1565811" y="2632590"/>
                      <a:pt x="1563177" y="2660394"/>
                    </a:cubicBezTo>
                    <a:cubicBezTo>
                      <a:pt x="1672418" y="2661199"/>
                      <a:pt x="1781585" y="2662224"/>
                      <a:pt x="1890826" y="2662736"/>
                    </a:cubicBezTo>
                    <a:cubicBezTo>
                      <a:pt x="1986970" y="2663248"/>
                      <a:pt x="2083114" y="2663248"/>
                      <a:pt x="2179258" y="2663394"/>
                    </a:cubicBezTo>
                    <a:cubicBezTo>
                      <a:pt x="2194843" y="2663394"/>
                      <a:pt x="2210354" y="2667638"/>
                      <a:pt x="2207940" y="2639980"/>
                    </a:cubicBezTo>
                    <a:cubicBezTo>
                      <a:pt x="2197038" y="2513837"/>
                      <a:pt x="2188696" y="2387548"/>
                      <a:pt x="2178819" y="2261332"/>
                    </a:cubicBezTo>
                    <a:cubicBezTo>
                      <a:pt x="2176916" y="2236601"/>
                      <a:pt x="2180209" y="2218455"/>
                      <a:pt x="2204940" y="2203382"/>
                    </a:cubicBezTo>
                    <a:cubicBezTo>
                      <a:pt x="2390057" y="2090483"/>
                      <a:pt x="2572905" y="1973706"/>
                      <a:pt x="2762851" y="1869001"/>
                    </a:cubicBezTo>
                    <a:cubicBezTo>
                      <a:pt x="2799363" y="1848587"/>
                      <a:pt x="2809387" y="1823490"/>
                      <a:pt x="2803094" y="178741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8902BEE-7149-4FFE-A03B-9D7557FB2FD0}"/>
                  </a:ext>
                </a:extLst>
              </p:cNvPr>
              <p:cNvSpPr/>
              <p:nvPr/>
            </p:nvSpPr>
            <p:spPr>
              <a:xfrm>
                <a:off x="3307051" y="4040418"/>
                <a:ext cx="7316" cy="146"/>
              </a:xfrm>
              <a:custGeom>
                <a:avLst/>
                <a:gdLst>
                  <a:gd name="connsiteX0" fmla="*/ 0 w 7316"/>
                  <a:gd name="connsiteY0" fmla="*/ 0 h 146"/>
                  <a:gd name="connsiteX1" fmla="*/ 0 w 7316"/>
                  <a:gd name="connsiteY1" fmla="*/ 146 h 146"/>
                  <a:gd name="connsiteX2" fmla="*/ 0 w 7316"/>
                  <a:gd name="connsiteY2" fmla="*/ 146 h 146"/>
                  <a:gd name="connsiteX3" fmla="*/ 0 w 7316"/>
                  <a:gd name="connsiteY3" fmla="*/ 0 h 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16" h="146">
                    <a:moveTo>
                      <a:pt x="0" y="0"/>
                    </a:moveTo>
                    <a:cubicBezTo>
                      <a:pt x="0" y="73"/>
                      <a:pt x="0" y="73"/>
                      <a:pt x="0" y="146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73"/>
                      <a:pt x="0" y="73"/>
                      <a:pt x="0" y="0"/>
                    </a:cubicBezTo>
                    <a:close/>
                  </a:path>
                </a:pathLst>
              </a:custGeom>
              <a:solidFill>
                <a:srgbClr val="1D84A5"/>
              </a:solidFill>
              <a:ln w="7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6CBC4A-80D7-43FF-8D22-ED227117A039}"/>
                </a:ext>
              </a:extLst>
            </p:cNvPr>
            <p:cNvSpPr/>
            <p:nvPr/>
          </p:nvSpPr>
          <p:spPr>
            <a:xfrm>
              <a:off x="1373097" y="818541"/>
              <a:ext cx="96186" cy="132679"/>
            </a:xfrm>
            <a:custGeom>
              <a:avLst/>
              <a:gdLst>
                <a:gd name="connsiteX0" fmla="*/ 156686 w 156689"/>
                <a:gd name="connsiteY0" fmla="*/ 115616 h 216137"/>
                <a:gd name="connsiteX1" fmla="*/ 155369 w 156689"/>
                <a:gd name="connsiteY1" fmla="*/ 136177 h 216137"/>
                <a:gd name="connsiteX2" fmla="*/ 81468 w 156689"/>
                <a:gd name="connsiteY2" fmla="*/ 216077 h 216137"/>
                <a:gd name="connsiteX3" fmla="*/ 3544 w 156689"/>
                <a:gd name="connsiteY3" fmla="*/ 141591 h 216137"/>
                <a:gd name="connsiteX4" fmla="*/ 32 w 156689"/>
                <a:gd name="connsiteY4" fmla="*/ 111446 h 216137"/>
                <a:gd name="connsiteX5" fmla="*/ 79932 w 156689"/>
                <a:gd name="connsiteY5" fmla="*/ 10 h 216137"/>
                <a:gd name="connsiteX6" fmla="*/ 156686 w 156689"/>
                <a:gd name="connsiteY6" fmla="*/ 115616 h 21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689" h="216137">
                  <a:moveTo>
                    <a:pt x="156686" y="115616"/>
                  </a:moveTo>
                  <a:cubicBezTo>
                    <a:pt x="156540" y="118763"/>
                    <a:pt x="156832" y="127616"/>
                    <a:pt x="155369" y="136177"/>
                  </a:cubicBezTo>
                  <a:cubicBezTo>
                    <a:pt x="147613" y="182273"/>
                    <a:pt x="117394" y="214614"/>
                    <a:pt x="81468" y="216077"/>
                  </a:cubicBezTo>
                  <a:cubicBezTo>
                    <a:pt x="44372" y="217614"/>
                    <a:pt x="14885" y="189736"/>
                    <a:pt x="3544" y="141591"/>
                  </a:cubicBezTo>
                  <a:cubicBezTo>
                    <a:pt x="1202" y="131787"/>
                    <a:pt x="251" y="121543"/>
                    <a:pt x="32" y="111446"/>
                  </a:cubicBezTo>
                  <a:cubicBezTo>
                    <a:pt x="-1212" y="48667"/>
                    <a:pt x="34421" y="-795"/>
                    <a:pt x="79932" y="10"/>
                  </a:cubicBezTo>
                  <a:cubicBezTo>
                    <a:pt x="122809" y="815"/>
                    <a:pt x="157125" y="49911"/>
                    <a:pt x="156686" y="115616"/>
                  </a:cubicBezTo>
                  <a:close/>
                </a:path>
              </a:pathLst>
            </a:custGeom>
            <a:solidFill>
              <a:srgbClr val="6D441B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D1D121E-3835-4536-BB58-E778CCD4305B}"/>
                </a:ext>
              </a:extLst>
            </p:cNvPr>
            <p:cNvSpPr/>
            <p:nvPr/>
          </p:nvSpPr>
          <p:spPr>
            <a:xfrm>
              <a:off x="1763893" y="814234"/>
              <a:ext cx="97862" cy="131336"/>
            </a:xfrm>
            <a:custGeom>
              <a:avLst/>
              <a:gdLst>
                <a:gd name="connsiteX0" fmla="*/ 159419 w 159419"/>
                <a:gd name="connsiteY0" fmla="*/ 106389 h 213949"/>
                <a:gd name="connsiteX1" fmla="*/ 154810 w 159419"/>
                <a:gd name="connsiteY1" fmla="*/ 140778 h 213949"/>
                <a:gd name="connsiteX2" fmla="*/ 80397 w 159419"/>
                <a:gd name="connsiteY2" fmla="*/ 213947 h 213949"/>
                <a:gd name="connsiteX3" fmla="*/ 5180 w 159419"/>
                <a:gd name="connsiteY3" fmla="*/ 142388 h 213949"/>
                <a:gd name="connsiteX4" fmla="*/ 9789 w 159419"/>
                <a:gd name="connsiteY4" fmla="*/ 56853 h 213949"/>
                <a:gd name="connsiteX5" fmla="*/ 78714 w 159419"/>
                <a:gd name="connsiteY5" fmla="*/ 1 h 213949"/>
                <a:gd name="connsiteX6" fmla="*/ 150347 w 159419"/>
                <a:gd name="connsiteY6" fmla="*/ 59414 h 213949"/>
                <a:gd name="connsiteX7" fmla="*/ 159419 w 159419"/>
                <a:gd name="connsiteY7" fmla="*/ 106389 h 21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419" h="213949">
                  <a:moveTo>
                    <a:pt x="159419" y="106389"/>
                  </a:moveTo>
                  <a:cubicBezTo>
                    <a:pt x="157956" y="117876"/>
                    <a:pt x="158249" y="129949"/>
                    <a:pt x="154810" y="140778"/>
                  </a:cubicBezTo>
                  <a:cubicBezTo>
                    <a:pt x="143030" y="178094"/>
                    <a:pt x="127372" y="213581"/>
                    <a:pt x="80397" y="213947"/>
                  </a:cubicBezTo>
                  <a:cubicBezTo>
                    <a:pt x="33642" y="214313"/>
                    <a:pt x="16301" y="180509"/>
                    <a:pt x="5180" y="142388"/>
                  </a:cubicBezTo>
                  <a:cubicBezTo>
                    <a:pt x="-3235" y="113559"/>
                    <a:pt x="-1186" y="84584"/>
                    <a:pt x="9789" y="56853"/>
                  </a:cubicBezTo>
                  <a:cubicBezTo>
                    <a:pt x="22155" y="25610"/>
                    <a:pt x="40667" y="-218"/>
                    <a:pt x="78714" y="1"/>
                  </a:cubicBezTo>
                  <a:cubicBezTo>
                    <a:pt x="118152" y="221"/>
                    <a:pt x="137835" y="25610"/>
                    <a:pt x="150347" y="59414"/>
                  </a:cubicBezTo>
                  <a:cubicBezTo>
                    <a:pt x="155981" y="74633"/>
                    <a:pt x="159273" y="89999"/>
                    <a:pt x="159419" y="106389"/>
                  </a:cubicBezTo>
                  <a:close/>
                </a:path>
              </a:pathLst>
            </a:custGeom>
            <a:solidFill>
              <a:srgbClr val="6D421A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090D90-B015-4F5E-90FA-BE373F9FAD1C}"/>
                </a:ext>
              </a:extLst>
            </p:cNvPr>
            <p:cNvSpPr/>
            <p:nvPr/>
          </p:nvSpPr>
          <p:spPr>
            <a:xfrm>
              <a:off x="1509439" y="1124434"/>
              <a:ext cx="244091" cy="67660"/>
            </a:xfrm>
            <a:custGeom>
              <a:avLst/>
              <a:gdLst>
                <a:gd name="connsiteX0" fmla="*/ 186208 w 397629"/>
                <a:gd name="connsiteY0" fmla="*/ 109811 h 110220"/>
                <a:gd name="connsiteX1" fmla="*/ 26554 w 397629"/>
                <a:gd name="connsiteY1" fmla="*/ 69568 h 110220"/>
                <a:gd name="connsiteX2" fmla="*/ 3287 w 397629"/>
                <a:gd name="connsiteY2" fmla="*/ 30642 h 110220"/>
                <a:gd name="connsiteX3" fmla="*/ 47334 w 397629"/>
                <a:gd name="connsiteY3" fmla="*/ 26691 h 110220"/>
                <a:gd name="connsiteX4" fmla="*/ 346448 w 397629"/>
                <a:gd name="connsiteY4" fmla="*/ 12862 h 110220"/>
                <a:gd name="connsiteX5" fmla="*/ 393788 w 397629"/>
                <a:gd name="connsiteY5" fmla="*/ 13447 h 110220"/>
                <a:gd name="connsiteX6" fmla="*/ 371911 w 397629"/>
                <a:gd name="connsiteY6" fmla="*/ 53544 h 110220"/>
                <a:gd name="connsiteX7" fmla="*/ 186208 w 397629"/>
                <a:gd name="connsiteY7" fmla="*/ 109811 h 11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629" h="110220">
                  <a:moveTo>
                    <a:pt x="186208" y="109811"/>
                  </a:moveTo>
                  <a:cubicBezTo>
                    <a:pt x="127527" y="112372"/>
                    <a:pt x="75577" y="96348"/>
                    <a:pt x="26554" y="69568"/>
                  </a:cubicBezTo>
                  <a:cubicBezTo>
                    <a:pt x="11628" y="61373"/>
                    <a:pt x="-7835" y="52812"/>
                    <a:pt x="3287" y="30642"/>
                  </a:cubicBezTo>
                  <a:cubicBezTo>
                    <a:pt x="14335" y="8765"/>
                    <a:pt x="31091" y="17764"/>
                    <a:pt x="47334" y="26691"/>
                  </a:cubicBezTo>
                  <a:cubicBezTo>
                    <a:pt x="149697" y="82958"/>
                    <a:pt x="249646" y="75494"/>
                    <a:pt x="346448" y="12862"/>
                  </a:cubicBezTo>
                  <a:cubicBezTo>
                    <a:pt x="363496" y="1814"/>
                    <a:pt x="380398" y="-9747"/>
                    <a:pt x="393788" y="13447"/>
                  </a:cubicBezTo>
                  <a:cubicBezTo>
                    <a:pt x="406080" y="34813"/>
                    <a:pt x="386178" y="44251"/>
                    <a:pt x="371911" y="53544"/>
                  </a:cubicBezTo>
                  <a:cubicBezTo>
                    <a:pt x="314839" y="90640"/>
                    <a:pt x="253450" y="113615"/>
                    <a:pt x="186208" y="109811"/>
                  </a:cubicBezTo>
                  <a:close/>
                </a:path>
              </a:pathLst>
            </a:custGeom>
            <a:solidFill>
              <a:srgbClr val="DF2626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E2F2AB0-7F39-47F8-B0AB-A3AD2544C43E}"/>
                </a:ext>
              </a:extLst>
            </p:cNvPr>
            <p:cNvSpPr/>
            <p:nvPr/>
          </p:nvSpPr>
          <p:spPr>
            <a:xfrm>
              <a:off x="1602950" y="2461750"/>
              <a:ext cx="11813" cy="674366"/>
            </a:xfrm>
            <a:custGeom>
              <a:avLst/>
              <a:gdLst>
                <a:gd name="connsiteX0" fmla="*/ 1463 w 19243"/>
                <a:gd name="connsiteY0" fmla="*/ 1096872 h 1098554"/>
                <a:gd name="connsiteX1" fmla="*/ 0 w 19243"/>
                <a:gd name="connsiteY1" fmla="*/ 1088970 h 1098554"/>
                <a:gd name="connsiteX2" fmla="*/ 1902 w 19243"/>
                <a:gd name="connsiteY2" fmla="*/ 49901 h 1098554"/>
                <a:gd name="connsiteX3" fmla="*/ 1902 w 19243"/>
                <a:gd name="connsiteY3" fmla="*/ 0 h 1098554"/>
                <a:gd name="connsiteX4" fmla="*/ 19243 w 19243"/>
                <a:gd name="connsiteY4" fmla="*/ 293 h 1098554"/>
                <a:gd name="connsiteX5" fmla="*/ 19243 w 19243"/>
                <a:gd name="connsiteY5" fmla="*/ 1098555 h 1098554"/>
                <a:gd name="connsiteX6" fmla="*/ 1463 w 19243"/>
                <a:gd name="connsiteY6" fmla="*/ 1096872 h 109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43" h="1098554">
                  <a:moveTo>
                    <a:pt x="1463" y="1096872"/>
                  </a:moveTo>
                  <a:cubicBezTo>
                    <a:pt x="951" y="1094238"/>
                    <a:pt x="439" y="1091604"/>
                    <a:pt x="0" y="1088970"/>
                  </a:cubicBezTo>
                  <a:cubicBezTo>
                    <a:pt x="658" y="742589"/>
                    <a:pt x="1244" y="396208"/>
                    <a:pt x="1902" y="49901"/>
                  </a:cubicBezTo>
                  <a:cubicBezTo>
                    <a:pt x="1902" y="33292"/>
                    <a:pt x="1902" y="16609"/>
                    <a:pt x="1902" y="0"/>
                  </a:cubicBezTo>
                  <a:cubicBezTo>
                    <a:pt x="7683" y="73"/>
                    <a:pt x="13463" y="219"/>
                    <a:pt x="19243" y="293"/>
                  </a:cubicBezTo>
                  <a:cubicBezTo>
                    <a:pt x="19243" y="366356"/>
                    <a:pt x="19243" y="732492"/>
                    <a:pt x="19243" y="1098555"/>
                  </a:cubicBezTo>
                  <a:cubicBezTo>
                    <a:pt x="13244" y="1097970"/>
                    <a:pt x="7317" y="1097458"/>
                    <a:pt x="1463" y="1096872"/>
                  </a:cubicBezTo>
                  <a:close/>
                </a:path>
              </a:pathLst>
            </a:custGeom>
            <a:solidFill>
              <a:srgbClr val="9A642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91A7E9-2F0B-4730-8184-3A8358C390CE}"/>
                </a:ext>
              </a:extLst>
            </p:cNvPr>
            <p:cNvSpPr/>
            <p:nvPr/>
          </p:nvSpPr>
          <p:spPr>
            <a:xfrm>
              <a:off x="1189859" y="2296887"/>
              <a:ext cx="166772" cy="6399"/>
            </a:xfrm>
            <a:custGeom>
              <a:avLst/>
              <a:gdLst>
                <a:gd name="connsiteX0" fmla="*/ 271676 w 271675"/>
                <a:gd name="connsiteY0" fmla="*/ 10425 h 10424"/>
                <a:gd name="connsiteX1" fmla="*/ 0 w 271675"/>
                <a:gd name="connsiteY1" fmla="*/ 10425 h 10424"/>
                <a:gd name="connsiteX2" fmla="*/ 161776 w 271675"/>
                <a:gd name="connsiteY2" fmla="*/ 3181 h 10424"/>
                <a:gd name="connsiteX3" fmla="*/ 271676 w 271675"/>
                <a:gd name="connsiteY3" fmla="*/ 10425 h 10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675" h="10424">
                  <a:moveTo>
                    <a:pt x="271676" y="10425"/>
                  </a:moveTo>
                  <a:cubicBezTo>
                    <a:pt x="181093" y="10425"/>
                    <a:pt x="90583" y="10425"/>
                    <a:pt x="0" y="10425"/>
                  </a:cubicBezTo>
                  <a:cubicBezTo>
                    <a:pt x="53194" y="-7062"/>
                    <a:pt x="107924" y="4132"/>
                    <a:pt x="161776" y="3181"/>
                  </a:cubicBezTo>
                  <a:cubicBezTo>
                    <a:pt x="198214" y="2523"/>
                    <a:pt x="236116" y="-6989"/>
                    <a:pt x="271676" y="10425"/>
                  </a:cubicBezTo>
                  <a:close/>
                </a:path>
              </a:pathLst>
            </a:custGeom>
            <a:solidFill>
              <a:srgbClr val="BB8A38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C2B990F-09F7-4673-A604-EF799E8E4265}"/>
                </a:ext>
              </a:extLst>
            </p:cNvPr>
            <p:cNvSpPr/>
            <p:nvPr/>
          </p:nvSpPr>
          <p:spPr>
            <a:xfrm>
              <a:off x="677638" y="2234924"/>
              <a:ext cx="1372225" cy="359893"/>
            </a:xfrm>
            <a:custGeom>
              <a:avLst/>
              <a:gdLst>
                <a:gd name="connsiteX0" fmla="*/ 206482 w 2235377"/>
                <a:gd name="connsiteY0" fmla="*/ 0 h 586272"/>
                <a:gd name="connsiteX1" fmla="*/ 2235378 w 2235377"/>
                <a:gd name="connsiteY1" fmla="*/ 29999 h 586272"/>
                <a:gd name="connsiteX2" fmla="*/ 2220671 w 2235377"/>
                <a:gd name="connsiteY2" fmla="*/ 492060 h 586272"/>
                <a:gd name="connsiteX3" fmla="*/ 2154600 w 2235377"/>
                <a:gd name="connsiteY3" fmla="*/ 513937 h 586272"/>
                <a:gd name="connsiteX4" fmla="*/ 2076895 w 2235377"/>
                <a:gd name="connsiteY4" fmla="*/ 578618 h 586272"/>
                <a:gd name="connsiteX5" fmla="*/ 2024798 w 2235377"/>
                <a:gd name="connsiteY5" fmla="*/ 572253 h 586272"/>
                <a:gd name="connsiteX6" fmla="*/ 1998677 w 2235377"/>
                <a:gd name="connsiteY6" fmla="*/ 585862 h 586272"/>
                <a:gd name="connsiteX7" fmla="*/ 1988434 w 2235377"/>
                <a:gd name="connsiteY7" fmla="*/ 148386 h 586272"/>
                <a:gd name="connsiteX8" fmla="*/ 0 w 2235377"/>
                <a:gd name="connsiteY8" fmla="*/ 106168 h 586272"/>
                <a:gd name="connsiteX9" fmla="*/ 206482 w 2235377"/>
                <a:gd name="connsiteY9" fmla="*/ 0 h 586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377" h="586272">
                  <a:moveTo>
                    <a:pt x="206482" y="0"/>
                  </a:moveTo>
                  <a:lnTo>
                    <a:pt x="2235378" y="29999"/>
                  </a:lnTo>
                  <a:lnTo>
                    <a:pt x="2220671" y="492060"/>
                  </a:lnTo>
                  <a:cubicBezTo>
                    <a:pt x="2220671" y="492060"/>
                    <a:pt x="2191257" y="491621"/>
                    <a:pt x="2154600" y="513937"/>
                  </a:cubicBezTo>
                  <a:cubicBezTo>
                    <a:pt x="2117869" y="536254"/>
                    <a:pt x="2110991" y="596618"/>
                    <a:pt x="2076895" y="578618"/>
                  </a:cubicBezTo>
                  <a:cubicBezTo>
                    <a:pt x="2042871" y="560619"/>
                    <a:pt x="2037896" y="554546"/>
                    <a:pt x="2024798" y="572253"/>
                  </a:cubicBezTo>
                  <a:cubicBezTo>
                    <a:pt x="2011701" y="589960"/>
                    <a:pt x="1998677" y="585862"/>
                    <a:pt x="1998677" y="585862"/>
                  </a:cubicBezTo>
                  <a:lnTo>
                    <a:pt x="1988434" y="148386"/>
                  </a:lnTo>
                  <a:lnTo>
                    <a:pt x="0" y="106168"/>
                  </a:lnTo>
                  <a:lnTo>
                    <a:pt x="206482" y="0"/>
                  </a:lnTo>
                  <a:close/>
                </a:path>
              </a:pathLst>
            </a:custGeom>
            <a:solidFill>
              <a:srgbClr val="9B6C29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71731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1DC6533-72AB-44C5-9C6F-5621C02EA385}"/>
              </a:ext>
            </a:extLst>
          </p:cNvPr>
          <p:cNvSpPr/>
          <p:nvPr/>
        </p:nvSpPr>
        <p:spPr>
          <a:xfrm>
            <a:off x="995450" y="459493"/>
            <a:ext cx="8163483" cy="11880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16AAFA4-F079-4B42-9FCF-C6AE7B7E2C4A}"/>
              </a:ext>
            </a:extLst>
          </p:cNvPr>
          <p:cNvSpPr/>
          <p:nvPr/>
        </p:nvSpPr>
        <p:spPr>
          <a:xfrm>
            <a:off x="986119" y="1809802"/>
            <a:ext cx="8163483" cy="757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EC3D14-C8FD-4B4B-8571-F3B02E701544}"/>
              </a:ext>
            </a:extLst>
          </p:cNvPr>
          <p:cNvGrpSpPr/>
          <p:nvPr/>
        </p:nvGrpSpPr>
        <p:grpSpPr>
          <a:xfrm>
            <a:off x="2860524" y="1862852"/>
            <a:ext cx="1657883" cy="650948"/>
            <a:chOff x="-1997955" y="2251677"/>
            <a:chExt cx="1657883" cy="65094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E71B545-34D5-4C3D-8D1D-B419313C1271}"/>
                </a:ext>
              </a:extLst>
            </p:cNvPr>
            <p:cNvSpPr/>
            <p:nvPr/>
          </p:nvSpPr>
          <p:spPr>
            <a:xfrm>
              <a:off x="-1997955" y="2251677"/>
              <a:ext cx="1657883" cy="6401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664DF01-6E38-4A08-B35D-4D39CF600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91060" y="2266950"/>
              <a:ext cx="1610059" cy="63567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D03CBBC-DC51-4C5C-901F-CD226B65B57E}"/>
              </a:ext>
            </a:extLst>
          </p:cNvPr>
          <p:cNvSpPr/>
          <p:nvPr/>
        </p:nvSpPr>
        <p:spPr>
          <a:xfrm>
            <a:off x="990600" y="3409950"/>
            <a:ext cx="8153394" cy="5956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1A250D2-AF68-4325-9648-2F36BF3801F1}"/>
              </a:ext>
            </a:extLst>
          </p:cNvPr>
          <p:cNvSpPr txBox="1"/>
          <p:nvPr/>
        </p:nvSpPr>
        <p:spPr>
          <a:xfrm>
            <a:off x="6399047" y="3474253"/>
            <a:ext cx="2535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PPMSE / MARKET PLACE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F8CC52-526B-4644-A524-801A91E51557}"/>
              </a:ext>
            </a:extLst>
          </p:cNvPr>
          <p:cNvGrpSpPr/>
          <p:nvPr/>
        </p:nvGrpSpPr>
        <p:grpSpPr>
          <a:xfrm rot="5400000">
            <a:off x="3288505" y="707956"/>
            <a:ext cx="814377" cy="4495801"/>
            <a:chOff x="3775319" y="219337"/>
            <a:chExt cx="2457793" cy="6482637"/>
          </a:xfrm>
        </p:grpSpPr>
        <p:sp>
          <p:nvSpPr>
            <p:cNvPr id="53" name="Bent Arrow 98">
              <a:extLst>
                <a:ext uri="{FF2B5EF4-FFF2-40B4-BE49-F238E27FC236}">
                  <a16:creationId xmlns:a16="http://schemas.microsoft.com/office/drawing/2014/main" id="{A3010B26-818B-423B-AB83-50269E76658D}"/>
                </a:ext>
              </a:extLst>
            </p:cNvPr>
            <p:cNvSpPr/>
            <p:nvPr/>
          </p:nvSpPr>
          <p:spPr>
            <a:xfrm flipV="1">
              <a:off x="4123434" y="4585430"/>
              <a:ext cx="2109677" cy="2116544"/>
            </a:xfrm>
            <a:prstGeom prst="bentArrow">
              <a:avLst>
                <a:gd name="adj1" fmla="val 18479"/>
                <a:gd name="adj2" fmla="val 19294"/>
                <a:gd name="adj3" fmla="val 18479"/>
                <a:gd name="adj4" fmla="val 327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54" name="Bent Arrow 97">
              <a:extLst>
                <a:ext uri="{FF2B5EF4-FFF2-40B4-BE49-F238E27FC236}">
                  <a16:creationId xmlns:a16="http://schemas.microsoft.com/office/drawing/2014/main" id="{1E0B39A0-1223-4FB8-B27C-7048679D37CD}"/>
                </a:ext>
              </a:extLst>
            </p:cNvPr>
            <p:cNvSpPr/>
            <p:nvPr/>
          </p:nvSpPr>
          <p:spPr>
            <a:xfrm>
              <a:off x="4123435" y="219337"/>
              <a:ext cx="2109676" cy="3014976"/>
            </a:xfrm>
            <a:prstGeom prst="bentArrow">
              <a:avLst>
                <a:gd name="adj1" fmla="val 18479"/>
                <a:gd name="adj2" fmla="val 19294"/>
                <a:gd name="adj3" fmla="val 18479"/>
                <a:gd name="adj4" fmla="val 3274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55" name="Bent Arrow 97">
              <a:extLst>
                <a:ext uri="{FF2B5EF4-FFF2-40B4-BE49-F238E27FC236}">
                  <a16:creationId xmlns:a16="http://schemas.microsoft.com/office/drawing/2014/main" id="{E1785F72-A7DE-45EF-BEB6-77405364993E}"/>
                </a:ext>
              </a:extLst>
            </p:cNvPr>
            <p:cNvSpPr/>
            <p:nvPr/>
          </p:nvSpPr>
          <p:spPr>
            <a:xfrm>
              <a:off x="4123436" y="1158368"/>
              <a:ext cx="2109676" cy="2116544"/>
            </a:xfrm>
            <a:prstGeom prst="bentArrow">
              <a:avLst>
                <a:gd name="adj1" fmla="val 18479"/>
                <a:gd name="adj2" fmla="val 19294"/>
                <a:gd name="adj3" fmla="val 18479"/>
                <a:gd name="adj4" fmla="val 327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56" name="Bent Arrow 98">
              <a:extLst>
                <a:ext uri="{FF2B5EF4-FFF2-40B4-BE49-F238E27FC236}">
                  <a16:creationId xmlns:a16="http://schemas.microsoft.com/office/drawing/2014/main" id="{827720A7-F0DB-4E73-8A50-1F06CCE93F78}"/>
                </a:ext>
              </a:extLst>
            </p:cNvPr>
            <p:cNvSpPr/>
            <p:nvPr/>
          </p:nvSpPr>
          <p:spPr>
            <a:xfrm flipV="1">
              <a:off x="4123435" y="3606640"/>
              <a:ext cx="2109677" cy="2116544"/>
            </a:xfrm>
            <a:prstGeom prst="bentArrow">
              <a:avLst>
                <a:gd name="adj1" fmla="val 18479"/>
                <a:gd name="adj2" fmla="val 19294"/>
                <a:gd name="adj3" fmla="val 18479"/>
                <a:gd name="adj4" fmla="val 3274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57" name="Bent Arrow 99">
              <a:extLst>
                <a:ext uri="{FF2B5EF4-FFF2-40B4-BE49-F238E27FC236}">
                  <a16:creationId xmlns:a16="http://schemas.microsoft.com/office/drawing/2014/main" id="{0E3696D5-086C-4EBE-B49D-4AB0B1578AD1}"/>
                </a:ext>
              </a:extLst>
            </p:cNvPr>
            <p:cNvSpPr/>
            <p:nvPr/>
          </p:nvSpPr>
          <p:spPr>
            <a:xfrm>
              <a:off x="4123436" y="2103098"/>
              <a:ext cx="2109676" cy="1180440"/>
            </a:xfrm>
            <a:prstGeom prst="bentArrow">
              <a:avLst>
                <a:gd name="adj1" fmla="val 34261"/>
                <a:gd name="adj2" fmla="val 33606"/>
                <a:gd name="adj3" fmla="val 33685"/>
                <a:gd name="adj4" fmla="val 7647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64" name="Bent Arrow 101">
              <a:extLst>
                <a:ext uri="{FF2B5EF4-FFF2-40B4-BE49-F238E27FC236}">
                  <a16:creationId xmlns:a16="http://schemas.microsoft.com/office/drawing/2014/main" id="{7C410860-8772-4783-911A-F209E8EA75A1}"/>
                </a:ext>
              </a:extLst>
            </p:cNvPr>
            <p:cNvSpPr/>
            <p:nvPr/>
          </p:nvSpPr>
          <p:spPr>
            <a:xfrm flipV="1">
              <a:off x="4123435" y="3616584"/>
              <a:ext cx="2109677" cy="1180440"/>
            </a:xfrm>
            <a:prstGeom prst="bentArrow">
              <a:avLst>
                <a:gd name="adj1" fmla="val 34261"/>
                <a:gd name="adj2" fmla="val 33606"/>
                <a:gd name="adj3" fmla="val 33685"/>
                <a:gd name="adj4" fmla="val 7647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  <p:sp>
          <p:nvSpPr>
            <p:cNvPr id="65" name="Right Arrow 106">
              <a:extLst>
                <a:ext uri="{FF2B5EF4-FFF2-40B4-BE49-F238E27FC236}">
                  <a16:creationId xmlns:a16="http://schemas.microsoft.com/office/drawing/2014/main" id="{1071A1F5-FE00-4DA7-ABDD-8A0B466BAFFE}"/>
                </a:ext>
              </a:extLst>
            </p:cNvPr>
            <p:cNvSpPr/>
            <p:nvPr/>
          </p:nvSpPr>
          <p:spPr>
            <a:xfrm>
              <a:off x="3775319" y="3042129"/>
              <a:ext cx="2457793" cy="79729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/>
                </a:solidFill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25B938A7-995D-45EF-861A-2A4D71085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31094" r="11655" b="38637"/>
          <a:stretch/>
        </p:blipFill>
        <p:spPr>
          <a:xfrm>
            <a:off x="4114054" y="3608845"/>
            <a:ext cx="847725" cy="16268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9215971-3D85-42BC-890F-032129978D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908" y="3537784"/>
            <a:ext cx="762295" cy="24393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8B1ACB00-EBBA-4CAD-8C2D-94717E7D0C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56" y="3579489"/>
            <a:ext cx="649905" cy="23223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6AE9EEE5-DB90-4164-9BA4-AF1E748F8C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5" y="3326596"/>
            <a:ext cx="738020" cy="7380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ABC195A-BE89-4844-B33D-4EDAB947D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90" y="3341043"/>
            <a:ext cx="710839" cy="71083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E3CCFD6-DA64-4B0B-8633-0EC0198892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870" y="3409951"/>
            <a:ext cx="710839" cy="710839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5834A5F-4173-43C2-92E4-D1021DCF36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58" y="3622842"/>
            <a:ext cx="817262" cy="192675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FD2963A-6E46-41C0-96F4-FFA9848BEF94}"/>
              </a:ext>
            </a:extLst>
          </p:cNvPr>
          <p:cNvCxnSpPr>
            <a:cxnSpLocks/>
          </p:cNvCxnSpPr>
          <p:nvPr/>
        </p:nvCxnSpPr>
        <p:spPr>
          <a:xfrm>
            <a:off x="1552697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A8D96336-755D-4E18-9A26-C3CCCC2F3639}"/>
              </a:ext>
            </a:extLst>
          </p:cNvPr>
          <p:cNvCxnSpPr>
            <a:cxnSpLocks/>
          </p:cNvCxnSpPr>
          <p:nvPr/>
        </p:nvCxnSpPr>
        <p:spPr>
          <a:xfrm>
            <a:off x="180034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853C86B7-6AC9-49B5-9EF1-BC9E3DAC75EF}"/>
              </a:ext>
            </a:extLst>
          </p:cNvPr>
          <p:cNvCxnSpPr>
            <a:cxnSpLocks/>
          </p:cNvCxnSpPr>
          <p:nvPr/>
        </p:nvCxnSpPr>
        <p:spPr>
          <a:xfrm>
            <a:off x="130504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E64FDFD-0520-4FFA-9B80-3CF48EF3D6E3}"/>
              </a:ext>
            </a:extLst>
          </p:cNvPr>
          <p:cNvCxnSpPr>
            <a:cxnSpLocks/>
          </p:cNvCxnSpPr>
          <p:nvPr/>
        </p:nvCxnSpPr>
        <p:spPr>
          <a:xfrm>
            <a:off x="1305047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47A5214-9A2B-4CE1-BC48-BBE75FC8CC5E}"/>
              </a:ext>
            </a:extLst>
          </p:cNvPr>
          <p:cNvCxnSpPr>
            <a:cxnSpLocks/>
          </p:cNvCxnSpPr>
          <p:nvPr/>
        </p:nvCxnSpPr>
        <p:spPr>
          <a:xfrm>
            <a:off x="2295647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D4C6DFC-D3BF-4CD9-9B85-E9C17B4E6375}"/>
              </a:ext>
            </a:extLst>
          </p:cNvPr>
          <p:cNvCxnSpPr>
            <a:cxnSpLocks/>
          </p:cNvCxnSpPr>
          <p:nvPr/>
        </p:nvCxnSpPr>
        <p:spPr>
          <a:xfrm>
            <a:off x="254329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618116D-B687-4123-BA4D-775738BED85D}"/>
              </a:ext>
            </a:extLst>
          </p:cNvPr>
          <p:cNvCxnSpPr>
            <a:cxnSpLocks/>
          </p:cNvCxnSpPr>
          <p:nvPr/>
        </p:nvCxnSpPr>
        <p:spPr>
          <a:xfrm>
            <a:off x="204799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F6C3048-EE9B-4CAA-9622-ECBEB5B28F98}"/>
              </a:ext>
            </a:extLst>
          </p:cNvPr>
          <p:cNvCxnSpPr>
            <a:cxnSpLocks/>
          </p:cNvCxnSpPr>
          <p:nvPr/>
        </p:nvCxnSpPr>
        <p:spPr>
          <a:xfrm>
            <a:off x="2047997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D02274A-0AAB-4DCC-9C85-1ABBEF9B7F4B}"/>
              </a:ext>
            </a:extLst>
          </p:cNvPr>
          <p:cNvCxnSpPr>
            <a:cxnSpLocks/>
          </p:cNvCxnSpPr>
          <p:nvPr/>
        </p:nvCxnSpPr>
        <p:spPr>
          <a:xfrm>
            <a:off x="3007115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7309385-14F8-46AE-A30B-1B86EEA33513}"/>
              </a:ext>
            </a:extLst>
          </p:cNvPr>
          <p:cNvCxnSpPr>
            <a:cxnSpLocks/>
          </p:cNvCxnSpPr>
          <p:nvPr/>
        </p:nvCxnSpPr>
        <p:spPr>
          <a:xfrm>
            <a:off x="3254765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FD393E4-CF17-4217-8CE9-D34BCEFFAC9A}"/>
              </a:ext>
            </a:extLst>
          </p:cNvPr>
          <p:cNvCxnSpPr>
            <a:cxnSpLocks/>
          </p:cNvCxnSpPr>
          <p:nvPr/>
        </p:nvCxnSpPr>
        <p:spPr>
          <a:xfrm>
            <a:off x="2759465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E69866C-AE54-4EA7-92EE-FFAF4EB5F0DF}"/>
              </a:ext>
            </a:extLst>
          </p:cNvPr>
          <p:cNvCxnSpPr>
            <a:cxnSpLocks/>
          </p:cNvCxnSpPr>
          <p:nvPr/>
        </p:nvCxnSpPr>
        <p:spPr>
          <a:xfrm>
            <a:off x="2759465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4C476A7-3684-4415-8EF6-481D9929ED87}"/>
              </a:ext>
            </a:extLst>
          </p:cNvPr>
          <p:cNvCxnSpPr>
            <a:cxnSpLocks/>
          </p:cNvCxnSpPr>
          <p:nvPr/>
        </p:nvCxnSpPr>
        <p:spPr>
          <a:xfrm>
            <a:off x="3692900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F25237B-E1AF-412D-9209-261DD236ADDF}"/>
              </a:ext>
            </a:extLst>
          </p:cNvPr>
          <p:cNvCxnSpPr>
            <a:cxnSpLocks/>
          </p:cNvCxnSpPr>
          <p:nvPr/>
        </p:nvCxnSpPr>
        <p:spPr>
          <a:xfrm>
            <a:off x="3940550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258F78D-783B-4DB4-9A32-5B14B679D4C2}"/>
              </a:ext>
            </a:extLst>
          </p:cNvPr>
          <p:cNvCxnSpPr>
            <a:cxnSpLocks/>
          </p:cNvCxnSpPr>
          <p:nvPr/>
        </p:nvCxnSpPr>
        <p:spPr>
          <a:xfrm>
            <a:off x="3445250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B249E90-059C-4A47-A71D-E08B906C6FBC}"/>
              </a:ext>
            </a:extLst>
          </p:cNvPr>
          <p:cNvCxnSpPr>
            <a:cxnSpLocks/>
          </p:cNvCxnSpPr>
          <p:nvPr/>
        </p:nvCxnSpPr>
        <p:spPr>
          <a:xfrm>
            <a:off x="3445250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15CA91B-8C76-4AC3-96ED-29405C7FA6D4}"/>
              </a:ext>
            </a:extLst>
          </p:cNvPr>
          <p:cNvCxnSpPr>
            <a:cxnSpLocks/>
          </p:cNvCxnSpPr>
          <p:nvPr/>
        </p:nvCxnSpPr>
        <p:spPr>
          <a:xfrm>
            <a:off x="4412738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C84CEFB-D29D-4446-827B-7BD637688353}"/>
              </a:ext>
            </a:extLst>
          </p:cNvPr>
          <p:cNvCxnSpPr>
            <a:cxnSpLocks/>
          </p:cNvCxnSpPr>
          <p:nvPr/>
        </p:nvCxnSpPr>
        <p:spPr>
          <a:xfrm>
            <a:off x="4660388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A2048A9-4978-4F1F-8A92-DF5530A75A49}"/>
              </a:ext>
            </a:extLst>
          </p:cNvPr>
          <p:cNvCxnSpPr>
            <a:cxnSpLocks/>
          </p:cNvCxnSpPr>
          <p:nvPr/>
        </p:nvCxnSpPr>
        <p:spPr>
          <a:xfrm>
            <a:off x="4165088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E3D3216-D43E-45AE-B8FF-96B91EF0C2C7}"/>
              </a:ext>
            </a:extLst>
          </p:cNvPr>
          <p:cNvCxnSpPr>
            <a:cxnSpLocks/>
          </p:cNvCxnSpPr>
          <p:nvPr/>
        </p:nvCxnSpPr>
        <p:spPr>
          <a:xfrm>
            <a:off x="4165088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F1A06E9-3B07-4CBB-BDA2-EDFD4443D2C8}"/>
              </a:ext>
            </a:extLst>
          </p:cNvPr>
          <p:cNvCxnSpPr>
            <a:cxnSpLocks/>
          </p:cNvCxnSpPr>
          <p:nvPr/>
        </p:nvCxnSpPr>
        <p:spPr>
          <a:xfrm>
            <a:off x="5122957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1DB70DA-E9E4-430E-A972-D7FEB2F26BEF}"/>
              </a:ext>
            </a:extLst>
          </p:cNvPr>
          <p:cNvCxnSpPr>
            <a:cxnSpLocks/>
          </p:cNvCxnSpPr>
          <p:nvPr/>
        </p:nvCxnSpPr>
        <p:spPr>
          <a:xfrm>
            <a:off x="537060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9DEF07B-D8FE-438F-B238-0FDDB65A708A}"/>
              </a:ext>
            </a:extLst>
          </p:cNvPr>
          <p:cNvCxnSpPr>
            <a:cxnSpLocks/>
          </p:cNvCxnSpPr>
          <p:nvPr/>
        </p:nvCxnSpPr>
        <p:spPr>
          <a:xfrm>
            <a:off x="4875307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1CEA01C-4E1E-4C43-B1B1-79CBA30F2C41}"/>
              </a:ext>
            </a:extLst>
          </p:cNvPr>
          <p:cNvCxnSpPr>
            <a:cxnSpLocks/>
          </p:cNvCxnSpPr>
          <p:nvPr/>
        </p:nvCxnSpPr>
        <p:spPr>
          <a:xfrm>
            <a:off x="4875307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A1A1688-2AA5-4726-983E-0C4A98A65F21}"/>
              </a:ext>
            </a:extLst>
          </p:cNvPr>
          <p:cNvCxnSpPr>
            <a:cxnSpLocks/>
          </p:cNvCxnSpPr>
          <p:nvPr/>
        </p:nvCxnSpPr>
        <p:spPr>
          <a:xfrm>
            <a:off x="5808742" y="4022524"/>
            <a:ext cx="0" cy="552450"/>
          </a:xfrm>
          <a:prstGeom prst="straightConnector1">
            <a:avLst/>
          </a:prstGeom>
          <a:ln w="12700">
            <a:prstDash val="dash"/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9D07526-5B5C-48FE-8043-066D90F31ABC}"/>
              </a:ext>
            </a:extLst>
          </p:cNvPr>
          <p:cNvCxnSpPr>
            <a:cxnSpLocks/>
          </p:cNvCxnSpPr>
          <p:nvPr/>
        </p:nvCxnSpPr>
        <p:spPr>
          <a:xfrm>
            <a:off x="6056392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3B8C8BA-2BF8-43C7-BA26-61453662DB15}"/>
              </a:ext>
            </a:extLst>
          </p:cNvPr>
          <p:cNvCxnSpPr>
            <a:cxnSpLocks/>
          </p:cNvCxnSpPr>
          <p:nvPr/>
        </p:nvCxnSpPr>
        <p:spPr>
          <a:xfrm>
            <a:off x="5561092" y="4189211"/>
            <a:ext cx="0" cy="385763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54828DE-9311-4688-92AA-26A1A84432F4}"/>
              </a:ext>
            </a:extLst>
          </p:cNvPr>
          <p:cNvCxnSpPr>
            <a:cxnSpLocks/>
          </p:cNvCxnSpPr>
          <p:nvPr/>
        </p:nvCxnSpPr>
        <p:spPr>
          <a:xfrm>
            <a:off x="5561092" y="4189212"/>
            <a:ext cx="495300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3D6CAC7D-A48A-44EF-B3B0-6F6E9DA35DCD}"/>
              </a:ext>
            </a:extLst>
          </p:cNvPr>
          <p:cNvSpPr txBox="1"/>
          <p:nvPr/>
        </p:nvSpPr>
        <p:spPr>
          <a:xfrm>
            <a:off x="990600" y="4662391"/>
            <a:ext cx="8153394" cy="300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  A    B   C     D   E     F   G    H    I    J     K    L    M   N  O    P    Q    R   S    T    U</a:t>
            </a:r>
            <a:endParaRPr lang="en-ID" sz="135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1B21EF-9B88-4CE9-8246-882C60AA7C0D}"/>
              </a:ext>
            </a:extLst>
          </p:cNvPr>
          <p:cNvSpPr txBox="1"/>
          <p:nvPr/>
        </p:nvSpPr>
        <p:spPr>
          <a:xfrm>
            <a:off x="5842834" y="2020206"/>
            <a:ext cx="309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PROGRAM BELA PENGADAAN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5247E9C-C193-460A-84EC-6DF8BF33AB1E}"/>
              </a:ext>
            </a:extLst>
          </p:cNvPr>
          <p:cNvSpPr txBox="1"/>
          <p:nvPr/>
        </p:nvSpPr>
        <p:spPr>
          <a:xfrm>
            <a:off x="6400800" y="899196"/>
            <a:ext cx="2535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PENGGUNA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79F2227-E7BE-41C9-8B49-6185305DA70E}"/>
              </a:ext>
            </a:extLst>
          </p:cNvPr>
          <p:cNvGrpSpPr/>
          <p:nvPr/>
        </p:nvGrpSpPr>
        <p:grpSpPr>
          <a:xfrm flipH="1">
            <a:off x="3007115" y="658233"/>
            <a:ext cx="1284465" cy="851258"/>
            <a:chOff x="5868144" y="3002906"/>
            <a:chExt cx="2440058" cy="1587592"/>
          </a:xfrm>
          <a:solidFill>
            <a:schemeClr val="accent2">
              <a:alpha val="50000"/>
            </a:schemeClr>
          </a:solidFill>
        </p:grpSpPr>
        <p:sp>
          <p:nvSpPr>
            <p:cNvPr id="107" name="Freeform 4">
              <a:extLst>
                <a:ext uri="{FF2B5EF4-FFF2-40B4-BE49-F238E27FC236}">
                  <a16:creationId xmlns:a16="http://schemas.microsoft.com/office/drawing/2014/main" id="{510A3152-F23A-4765-B96D-227420C73077}"/>
                </a:ext>
              </a:extLst>
            </p:cNvPr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3D62D0EC-BC38-4AB2-8211-18ED4E72D3B6}"/>
                </a:ext>
              </a:extLst>
            </p:cNvPr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1516B85-52BD-4A72-8DF9-3C891EE46B5E}"/>
              </a:ext>
            </a:extLst>
          </p:cNvPr>
          <p:cNvSpPr txBox="1"/>
          <p:nvPr/>
        </p:nvSpPr>
        <p:spPr>
          <a:xfrm>
            <a:off x="7029292" y="464315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MERCHANT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267CE57-0ADA-4A2F-AC1C-0D6C3CF2E5D4}"/>
              </a:ext>
            </a:extLst>
          </p:cNvPr>
          <p:cNvGrpSpPr/>
          <p:nvPr/>
        </p:nvGrpSpPr>
        <p:grpSpPr>
          <a:xfrm>
            <a:off x="-786100" y="1017325"/>
            <a:ext cx="3149101" cy="2293969"/>
            <a:chOff x="247435" y="2414619"/>
            <a:chExt cx="3149101" cy="2293969"/>
          </a:xfrm>
        </p:grpSpPr>
        <p:sp>
          <p:nvSpPr>
            <p:cNvPr id="126" name="Rectangle 12">
              <a:extLst>
                <a:ext uri="{FF2B5EF4-FFF2-40B4-BE49-F238E27FC236}">
                  <a16:creationId xmlns:a16="http://schemas.microsoft.com/office/drawing/2014/main" id="{8AFF1D25-477F-4064-926F-9F7CCD6857EF}"/>
                </a:ext>
              </a:extLst>
            </p:cNvPr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7" name="Round Same Side Corner Rectangle 13">
              <a:extLst>
                <a:ext uri="{FF2B5EF4-FFF2-40B4-BE49-F238E27FC236}">
                  <a16:creationId xmlns:a16="http://schemas.microsoft.com/office/drawing/2014/main" id="{3E406A29-49C9-4865-8D8E-CDB3BEDEF5AB}"/>
                </a:ext>
              </a:extLst>
            </p:cNvPr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9" name="Oval 128">
            <a:extLst>
              <a:ext uri="{FF2B5EF4-FFF2-40B4-BE49-F238E27FC236}">
                <a16:creationId xmlns:a16="http://schemas.microsoft.com/office/drawing/2014/main" id="{229D738F-5906-46B9-83B0-AE5E42441263}"/>
              </a:ext>
            </a:extLst>
          </p:cNvPr>
          <p:cNvSpPr/>
          <p:nvPr/>
        </p:nvSpPr>
        <p:spPr>
          <a:xfrm>
            <a:off x="552006" y="430073"/>
            <a:ext cx="1593198" cy="1615354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81427C0-F08F-44D5-A5AD-659EF8EC01C6}"/>
              </a:ext>
            </a:extLst>
          </p:cNvPr>
          <p:cNvSpPr txBox="1"/>
          <p:nvPr/>
        </p:nvSpPr>
        <p:spPr>
          <a:xfrm>
            <a:off x="726479" y="690665"/>
            <a:ext cx="12442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PARA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PIHAK</a:t>
            </a:r>
            <a:endParaRPr lang="en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94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AFA531-8332-4F22-9BE9-FD876EC1CDF9}"/>
              </a:ext>
            </a:extLst>
          </p:cNvPr>
          <p:cNvSpPr txBox="1">
            <a:spLocks/>
          </p:cNvSpPr>
          <p:nvPr/>
        </p:nvSpPr>
        <p:spPr>
          <a:xfrm>
            <a:off x="2318570" y="151701"/>
            <a:ext cx="674923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808080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algn="ctr"/>
            <a:r>
              <a:rPr lang="en-US" kern="0" dirty="0"/>
              <a:t>ALUR PROSES </a:t>
            </a:r>
            <a:r>
              <a:rPr lang="en-US" kern="0" dirty="0">
                <a:solidFill>
                  <a:srgbClr val="FF0000"/>
                </a:solidFill>
              </a:rPr>
              <a:t>BELA PENGADAAN</a:t>
            </a:r>
            <a:endParaRPr lang="en-ID" kern="0" dirty="0">
              <a:solidFill>
                <a:srgbClr val="FF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D76D9A-5D47-424D-9421-58E79E7D77B9}"/>
              </a:ext>
            </a:extLst>
          </p:cNvPr>
          <p:cNvGrpSpPr/>
          <p:nvPr/>
        </p:nvGrpSpPr>
        <p:grpSpPr>
          <a:xfrm>
            <a:off x="5125371" y="602446"/>
            <a:ext cx="3854614" cy="600354"/>
            <a:chOff x="508786" y="618285"/>
            <a:chExt cx="3854614" cy="6003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7B9B46-FE5E-4C09-B7D1-32A6C416D65E}"/>
                </a:ext>
              </a:extLst>
            </p:cNvPr>
            <p:cNvSpPr txBox="1"/>
            <p:nvPr/>
          </p:nvSpPr>
          <p:spPr>
            <a:xfrm>
              <a:off x="508786" y="633864"/>
              <a:ext cx="6242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PP</a:t>
              </a:r>
              <a:endParaRPr lang="en-ID" sz="32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36373E-681E-406B-9789-903BC0F260F9}"/>
                </a:ext>
              </a:extLst>
            </p:cNvPr>
            <p:cNvSpPr txBox="1"/>
            <p:nvPr/>
          </p:nvSpPr>
          <p:spPr>
            <a:xfrm>
              <a:off x="3490713" y="618285"/>
              <a:ext cx="8726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B050"/>
                  </a:solidFill>
                </a:rPr>
                <a:t>PPK</a:t>
              </a:r>
              <a:endParaRPr lang="en-ID" sz="3200" b="1" dirty="0">
                <a:solidFill>
                  <a:srgbClr val="00B05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824732-9A35-43B0-9897-340DFBB980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75" b="18750"/>
            <a:stretch/>
          </p:blipFill>
          <p:spPr>
            <a:xfrm>
              <a:off x="1600200" y="742950"/>
              <a:ext cx="1371600" cy="407194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31AF5484-2621-47CB-90A5-A7992937F0B8}"/>
                </a:ext>
              </a:extLst>
            </p:cNvPr>
            <p:cNvSpPr/>
            <p:nvPr/>
          </p:nvSpPr>
          <p:spPr>
            <a:xfrm>
              <a:off x="1219285" y="854558"/>
              <a:ext cx="245535" cy="20359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highlight>
                  <a:srgbClr val="FFFF00"/>
                </a:highlight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9AABA3CD-A71D-4CDB-9F31-640BAF7CC529}"/>
                </a:ext>
              </a:extLst>
            </p:cNvPr>
            <p:cNvSpPr/>
            <p:nvPr/>
          </p:nvSpPr>
          <p:spPr>
            <a:xfrm rot="10800000">
              <a:off x="3144364" y="854557"/>
              <a:ext cx="245535" cy="20359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8614A9-A543-4FF8-9D04-C5B7F24C6DCD}"/>
              </a:ext>
            </a:extLst>
          </p:cNvPr>
          <p:cNvGrpSpPr/>
          <p:nvPr/>
        </p:nvGrpSpPr>
        <p:grpSpPr>
          <a:xfrm>
            <a:off x="376105" y="1379041"/>
            <a:ext cx="5427134" cy="3330204"/>
            <a:chOff x="1202266" y="1799385"/>
            <a:chExt cx="6739467" cy="31051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29C2FA-E8FB-4581-AF27-298D0BAB7C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91"/>
            <a:stretch/>
          </p:blipFill>
          <p:spPr>
            <a:xfrm>
              <a:off x="1202266" y="1799385"/>
              <a:ext cx="6739467" cy="310515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78360D-DE28-4A14-9F52-065E9716BDD6}"/>
                </a:ext>
              </a:extLst>
            </p:cNvPr>
            <p:cNvGrpSpPr/>
            <p:nvPr/>
          </p:nvGrpSpPr>
          <p:grpSpPr>
            <a:xfrm>
              <a:off x="2590800" y="3409678"/>
              <a:ext cx="381000" cy="199463"/>
              <a:chOff x="-1997955" y="2250793"/>
              <a:chExt cx="1657883" cy="65183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ABE374-2903-4CCF-B557-1438BEDCF72B}"/>
                  </a:ext>
                </a:extLst>
              </p:cNvPr>
              <p:cNvSpPr/>
              <p:nvPr/>
            </p:nvSpPr>
            <p:spPr>
              <a:xfrm>
                <a:off x="-1997955" y="2251677"/>
                <a:ext cx="1657883" cy="640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35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00F9F14-6E29-41DA-94E1-F3B1ED86D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91060" y="2250793"/>
                <a:ext cx="1650988" cy="651835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3678D1-44B5-4EE9-8DF5-64506375B2D6}"/>
              </a:ext>
            </a:extLst>
          </p:cNvPr>
          <p:cNvGrpSpPr/>
          <p:nvPr/>
        </p:nvGrpSpPr>
        <p:grpSpPr>
          <a:xfrm>
            <a:off x="5194438" y="1580146"/>
            <a:ext cx="3962400" cy="3584522"/>
            <a:chOff x="4143641" y="819497"/>
            <a:chExt cx="5001260" cy="4324594"/>
          </a:xfrm>
        </p:grpSpPr>
        <p:grpSp>
          <p:nvGrpSpPr>
            <p:cNvPr id="21" name="object 2">
              <a:extLst>
                <a:ext uri="{FF2B5EF4-FFF2-40B4-BE49-F238E27FC236}">
                  <a16:creationId xmlns:a16="http://schemas.microsoft.com/office/drawing/2014/main" id="{9EB486B4-E98D-40D2-B98B-4A4B02892D5C}"/>
                </a:ext>
              </a:extLst>
            </p:cNvPr>
            <p:cNvGrpSpPr/>
            <p:nvPr/>
          </p:nvGrpSpPr>
          <p:grpSpPr>
            <a:xfrm>
              <a:off x="4143641" y="819497"/>
              <a:ext cx="5001260" cy="4324594"/>
              <a:chOff x="4143641" y="555581"/>
              <a:chExt cx="5001260" cy="4588510"/>
            </a:xfrm>
          </p:grpSpPr>
          <p:sp>
            <p:nvSpPr>
              <p:cNvPr id="35" name="object 3">
                <a:extLst>
                  <a:ext uri="{FF2B5EF4-FFF2-40B4-BE49-F238E27FC236}">
                    <a16:creationId xmlns:a16="http://schemas.microsoft.com/office/drawing/2014/main" id="{C70B6907-FEC3-428A-B455-417862288387}"/>
                  </a:ext>
                </a:extLst>
              </p:cNvPr>
              <p:cNvSpPr/>
              <p:nvPr/>
            </p:nvSpPr>
            <p:spPr>
              <a:xfrm>
                <a:off x="4143641" y="659015"/>
                <a:ext cx="5001260" cy="4485005"/>
              </a:xfrm>
              <a:custGeom>
                <a:avLst/>
                <a:gdLst/>
                <a:ahLst/>
                <a:cxnLst/>
                <a:rect l="l" t="t" r="r" b="b"/>
                <a:pathLst>
                  <a:path w="5001259" h="4485005">
                    <a:moveTo>
                      <a:pt x="5000659" y="0"/>
                    </a:moveTo>
                    <a:lnTo>
                      <a:pt x="170574" y="2806745"/>
                    </a:lnTo>
                    <a:lnTo>
                      <a:pt x="116065" y="2835232"/>
                    </a:lnTo>
                    <a:lnTo>
                      <a:pt x="71546" y="2855382"/>
                    </a:lnTo>
                    <a:lnTo>
                      <a:pt x="37224" y="2874165"/>
                    </a:lnTo>
                    <a:lnTo>
                      <a:pt x="13306" y="2898550"/>
                    </a:lnTo>
                    <a:lnTo>
                      <a:pt x="0" y="2935505"/>
                    </a:lnTo>
                    <a:lnTo>
                      <a:pt x="0" y="3047729"/>
                    </a:lnTo>
                    <a:lnTo>
                      <a:pt x="5236" y="3091082"/>
                    </a:lnTo>
                    <a:lnTo>
                      <a:pt x="19856" y="3133860"/>
                    </a:lnTo>
                    <a:lnTo>
                      <a:pt x="43888" y="3175480"/>
                    </a:lnTo>
                    <a:lnTo>
                      <a:pt x="77360" y="3215358"/>
                    </a:lnTo>
                    <a:lnTo>
                      <a:pt x="120299" y="3252910"/>
                    </a:lnTo>
                    <a:lnTo>
                      <a:pt x="172732" y="3287552"/>
                    </a:lnTo>
                    <a:lnTo>
                      <a:pt x="2247841" y="4484619"/>
                    </a:lnTo>
                    <a:lnTo>
                      <a:pt x="4902761" y="4484619"/>
                    </a:lnTo>
                    <a:lnTo>
                      <a:pt x="4940808" y="4476906"/>
                    </a:lnTo>
                    <a:lnTo>
                      <a:pt x="4971933" y="4455893"/>
                    </a:lnTo>
                    <a:lnTo>
                      <a:pt x="4992946" y="4424768"/>
                    </a:lnTo>
                    <a:lnTo>
                      <a:pt x="5000659" y="4386721"/>
                    </a:lnTo>
                    <a:lnTo>
                      <a:pt x="5000659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4">
                <a:extLst>
                  <a:ext uri="{FF2B5EF4-FFF2-40B4-BE49-F238E27FC236}">
                    <a16:creationId xmlns:a16="http://schemas.microsoft.com/office/drawing/2014/main" id="{6DE63372-F9C5-4CD7-BC87-45A4418448C7}"/>
                  </a:ext>
                </a:extLst>
              </p:cNvPr>
              <p:cNvSpPr/>
              <p:nvPr/>
            </p:nvSpPr>
            <p:spPr>
              <a:xfrm>
                <a:off x="4144755" y="555581"/>
                <a:ext cx="4999990" cy="4588510"/>
              </a:xfrm>
              <a:custGeom>
                <a:avLst/>
                <a:gdLst/>
                <a:ahLst/>
                <a:cxnLst/>
                <a:rect l="l" t="t" r="r" b="b"/>
                <a:pathLst>
                  <a:path w="4999990" h="4588510">
                    <a:moveTo>
                      <a:pt x="4999544" y="0"/>
                    </a:moveTo>
                    <a:lnTo>
                      <a:pt x="169460" y="2807851"/>
                    </a:lnTo>
                    <a:lnTo>
                      <a:pt x="126958" y="2835308"/>
                    </a:lnTo>
                    <a:lnTo>
                      <a:pt x="90557" y="2864674"/>
                    </a:lnTo>
                    <a:lnTo>
                      <a:pt x="60256" y="2895657"/>
                    </a:lnTo>
                    <a:lnTo>
                      <a:pt x="36051" y="2927967"/>
                    </a:lnTo>
                    <a:lnTo>
                      <a:pt x="5925" y="2995399"/>
                    </a:lnTo>
                    <a:lnTo>
                      <a:pt x="0" y="3029939"/>
                    </a:lnTo>
                    <a:lnTo>
                      <a:pt x="163" y="3064639"/>
                    </a:lnTo>
                    <a:lnTo>
                      <a:pt x="18747" y="3133355"/>
                    </a:lnTo>
                    <a:lnTo>
                      <a:pt x="37164" y="3166788"/>
                    </a:lnTo>
                    <a:lnTo>
                      <a:pt x="61662" y="3199215"/>
                    </a:lnTo>
                    <a:lnTo>
                      <a:pt x="92238" y="3230346"/>
                    </a:lnTo>
                    <a:lnTo>
                      <a:pt x="128891" y="3259889"/>
                    </a:lnTo>
                    <a:lnTo>
                      <a:pt x="171617" y="3287552"/>
                    </a:lnTo>
                    <a:lnTo>
                      <a:pt x="2424989" y="4588049"/>
                    </a:lnTo>
                    <a:lnTo>
                      <a:pt x="4901646" y="4588049"/>
                    </a:lnTo>
                    <a:lnTo>
                      <a:pt x="4939693" y="4580336"/>
                    </a:lnTo>
                    <a:lnTo>
                      <a:pt x="4970818" y="4559323"/>
                    </a:lnTo>
                    <a:lnTo>
                      <a:pt x="4991831" y="4528198"/>
                    </a:lnTo>
                    <a:lnTo>
                      <a:pt x="4999544" y="4490151"/>
                    </a:lnTo>
                    <a:lnTo>
                      <a:pt x="4999544" y="0"/>
                    </a:lnTo>
                    <a:close/>
                  </a:path>
                </a:pathLst>
              </a:custGeom>
              <a:solidFill>
                <a:srgbClr val="CACAC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8">
              <a:extLst>
                <a:ext uri="{FF2B5EF4-FFF2-40B4-BE49-F238E27FC236}">
                  <a16:creationId xmlns:a16="http://schemas.microsoft.com/office/drawing/2014/main" id="{4BC8B7A3-4375-4284-ACAE-89CF0C5305AA}"/>
                </a:ext>
              </a:extLst>
            </p:cNvPr>
            <p:cNvGrpSpPr/>
            <p:nvPr/>
          </p:nvGrpSpPr>
          <p:grpSpPr>
            <a:xfrm>
              <a:off x="4705442" y="1222247"/>
              <a:ext cx="4255770" cy="3822700"/>
              <a:chOff x="4705442" y="1222247"/>
              <a:chExt cx="4255770" cy="3822700"/>
            </a:xfrm>
          </p:grpSpPr>
          <p:sp>
            <p:nvSpPr>
              <p:cNvPr id="23" name="object 9">
                <a:extLst>
                  <a:ext uri="{FF2B5EF4-FFF2-40B4-BE49-F238E27FC236}">
                    <a16:creationId xmlns:a16="http://schemas.microsoft.com/office/drawing/2014/main" id="{1BB140A9-8AE9-49A9-91DE-CD27C3AF9610}"/>
                  </a:ext>
                </a:extLst>
              </p:cNvPr>
              <p:cNvSpPr/>
              <p:nvPr/>
            </p:nvSpPr>
            <p:spPr>
              <a:xfrm>
                <a:off x="5730239" y="1222247"/>
                <a:ext cx="3230880" cy="382219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0">
                <a:extLst>
                  <a:ext uri="{FF2B5EF4-FFF2-40B4-BE49-F238E27FC236}">
                    <a16:creationId xmlns:a16="http://schemas.microsoft.com/office/drawing/2014/main" id="{3D48F402-C3C2-4DE4-823C-A5CB5D27BCEC}"/>
                  </a:ext>
                </a:extLst>
              </p:cNvPr>
              <p:cNvSpPr/>
              <p:nvPr/>
            </p:nvSpPr>
            <p:spPr>
              <a:xfrm>
                <a:off x="4705442" y="3217063"/>
                <a:ext cx="1466850" cy="85026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850264">
                    <a:moveTo>
                      <a:pt x="1004774" y="0"/>
                    </a:moveTo>
                    <a:lnTo>
                      <a:pt x="0" y="582221"/>
                    </a:lnTo>
                    <a:lnTo>
                      <a:pt x="461890" y="850104"/>
                    </a:lnTo>
                    <a:lnTo>
                      <a:pt x="1466664" y="269096"/>
                    </a:lnTo>
                    <a:lnTo>
                      <a:pt x="1004774" y="0"/>
                    </a:lnTo>
                    <a:close/>
                  </a:path>
                </a:pathLst>
              </a:custGeom>
              <a:solidFill>
                <a:srgbClr val="80808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11">
                <a:extLst>
                  <a:ext uri="{FF2B5EF4-FFF2-40B4-BE49-F238E27FC236}">
                    <a16:creationId xmlns:a16="http://schemas.microsoft.com/office/drawing/2014/main" id="{A37FC758-85D8-455A-AAD2-7FBCC408110B}"/>
                  </a:ext>
                </a:extLst>
              </p:cNvPr>
              <p:cNvSpPr/>
              <p:nvPr/>
            </p:nvSpPr>
            <p:spPr>
              <a:xfrm>
                <a:off x="5050689" y="1802928"/>
                <a:ext cx="443230" cy="722630"/>
              </a:xfrm>
              <a:custGeom>
                <a:avLst/>
                <a:gdLst/>
                <a:ahLst/>
                <a:cxnLst/>
                <a:rect l="l" t="t" r="r" b="b"/>
                <a:pathLst>
                  <a:path w="443229" h="722630">
                    <a:moveTo>
                      <a:pt x="306581" y="0"/>
                    </a:moveTo>
                    <a:lnTo>
                      <a:pt x="264957" y="9042"/>
                    </a:lnTo>
                    <a:lnTo>
                      <a:pt x="220233" y="29496"/>
                    </a:lnTo>
                    <a:lnTo>
                      <a:pt x="180702" y="56484"/>
                    </a:lnTo>
                    <a:lnTo>
                      <a:pt x="143473" y="89869"/>
                    </a:lnTo>
                    <a:lnTo>
                      <a:pt x="109173" y="128554"/>
                    </a:lnTo>
                    <a:lnTo>
                      <a:pt x="78428" y="171441"/>
                    </a:lnTo>
                    <a:lnTo>
                      <a:pt x="51867" y="217433"/>
                    </a:lnTo>
                    <a:lnTo>
                      <a:pt x="30116" y="265433"/>
                    </a:lnTo>
                    <a:lnTo>
                      <a:pt x="13803" y="314343"/>
                    </a:lnTo>
                    <a:lnTo>
                      <a:pt x="3555" y="363065"/>
                    </a:lnTo>
                    <a:lnTo>
                      <a:pt x="0" y="410503"/>
                    </a:lnTo>
                    <a:lnTo>
                      <a:pt x="1174" y="709330"/>
                    </a:lnTo>
                    <a:lnTo>
                      <a:pt x="2645" y="716868"/>
                    </a:lnTo>
                    <a:lnTo>
                      <a:pt x="6682" y="721394"/>
                    </a:lnTo>
                    <a:lnTo>
                      <a:pt x="12725" y="722572"/>
                    </a:lnTo>
                    <a:lnTo>
                      <a:pt x="20210" y="720063"/>
                    </a:lnTo>
                    <a:lnTo>
                      <a:pt x="36894" y="390251"/>
                    </a:lnTo>
                    <a:lnTo>
                      <a:pt x="40621" y="345483"/>
                    </a:lnTo>
                    <a:lnTo>
                      <a:pt x="51309" y="299559"/>
                    </a:lnTo>
                    <a:lnTo>
                      <a:pt x="68218" y="253777"/>
                    </a:lnTo>
                    <a:lnTo>
                      <a:pt x="90611" y="209433"/>
                    </a:lnTo>
                    <a:lnTo>
                      <a:pt x="117748" y="167825"/>
                    </a:lnTo>
                    <a:lnTo>
                      <a:pt x="148890" y="130250"/>
                    </a:lnTo>
                    <a:lnTo>
                      <a:pt x="183298" y="98005"/>
                    </a:lnTo>
                    <a:lnTo>
                      <a:pt x="220233" y="72387"/>
                    </a:lnTo>
                    <a:lnTo>
                      <a:pt x="269455" y="51372"/>
                    </a:lnTo>
                    <a:lnTo>
                      <a:pt x="313617" y="47159"/>
                    </a:lnTo>
                    <a:lnTo>
                      <a:pt x="351034" y="58688"/>
                    </a:lnTo>
                    <a:lnTo>
                      <a:pt x="380020" y="84898"/>
                    </a:lnTo>
                    <a:lnTo>
                      <a:pt x="398891" y="124732"/>
                    </a:lnTo>
                    <a:lnTo>
                      <a:pt x="405960" y="177128"/>
                    </a:lnTo>
                    <a:lnTo>
                      <a:pt x="405960" y="474780"/>
                    </a:lnTo>
                    <a:lnTo>
                      <a:pt x="407425" y="482318"/>
                    </a:lnTo>
                    <a:lnTo>
                      <a:pt x="411453" y="486844"/>
                    </a:lnTo>
                    <a:lnTo>
                      <a:pt x="417493" y="488022"/>
                    </a:lnTo>
                    <a:lnTo>
                      <a:pt x="424995" y="485513"/>
                    </a:lnTo>
                    <a:lnTo>
                      <a:pt x="432313" y="479835"/>
                    </a:lnTo>
                    <a:lnTo>
                      <a:pt x="437949" y="472259"/>
                    </a:lnTo>
                    <a:lnTo>
                      <a:pt x="441573" y="463574"/>
                    </a:lnTo>
                    <a:lnTo>
                      <a:pt x="442855" y="454569"/>
                    </a:lnTo>
                    <a:lnTo>
                      <a:pt x="442855" y="155701"/>
                    </a:lnTo>
                    <a:lnTo>
                      <a:pt x="437970" y="107407"/>
                    </a:lnTo>
                    <a:lnTo>
                      <a:pt x="424803" y="67344"/>
                    </a:lnTo>
                    <a:lnTo>
                      <a:pt x="377075" y="14029"/>
                    </a:lnTo>
                    <a:lnTo>
                      <a:pt x="344242" y="1839"/>
                    </a:lnTo>
                    <a:lnTo>
                      <a:pt x="306581" y="0"/>
                    </a:lnTo>
                    <a:close/>
                  </a:path>
                </a:pathLst>
              </a:custGeom>
              <a:solidFill>
                <a:srgbClr val="4343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12">
                <a:extLst>
                  <a:ext uri="{FF2B5EF4-FFF2-40B4-BE49-F238E27FC236}">
                    <a16:creationId xmlns:a16="http://schemas.microsoft.com/office/drawing/2014/main" id="{1AF37072-8D86-4529-8934-61B5FF600331}"/>
                  </a:ext>
                </a:extLst>
              </p:cNvPr>
              <p:cNvSpPr/>
              <p:nvPr/>
            </p:nvSpPr>
            <p:spPr>
              <a:xfrm>
                <a:off x="4705442" y="2472961"/>
                <a:ext cx="467995" cy="1556385"/>
              </a:xfrm>
              <a:custGeom>
                <a:avLst/>
                <a:gdLst/>
                <a:ahLst/>
                <a:cxnLst/>
                <a:rect l="l" t="t" r="r" b="b"/>
                <a:pathLst>
                  <a:path w="467995" h="1556385">
                    <a:moveTo>
                      <a:pt x="204762" y="0"/>
                    </a:moveTo>
                    <a:lnTo>
                      <a:pt x="0" y="1288221"/>
                    </a:lnTo>
                    <a:lnTo>
                      <a:pt x="461890" y="1556105"/>
                    </a:lnTo>
                    <a:lnTo>
                      <a:pt x="467842" y="152410"/>
                    </a:lnTo>
                    <a:lnTo>
                      <a:pt x="204762" y="0"/>
                    </a:lnTo>
                    <a:close/>
                  </a:path>
                </a:pathLst>
              </a:custGeom>
              <a:solidFill>
                <a:srgbClr val="C06C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13">
                <a:extLst>
                  <a:ext uri="{FF2B5EF4-FFF2-40B4-BE49-F238E27FC236}">
                    <a16:creationId xmlns:a16="http://schemas.microsoft.com/office/drawing/2014/main" id="{69EB26A4-2AF2-48B4-9C57-A337D3E2AE82}"/>
                  </a:ext>
                </a:extLst>
              </p:cNvPr>
              <p:cNvSpPr/>
              <p:nvPr/>
            </p:nvSpPr>
            <p:spPr>
              <a:xfrm>
                <a:off x="4950660" y="2555100"/>
                <a:ext cx="222885" cy="1474470"/>
              </a:xfrm>
              <a:custGeom>
                <a:avLst/>
                <a:gdLst/>
                <a:ahLst/>
                <a:cxnLst/>
                <a:rect l="l" t="t" r="r" b="b"/>
                <a:pathLst>
                  <a:path w="222885" h="1474470">
                    <a:moveTo>
                      <a:pt x="100031" y="0"/>
                    </a:moveTo>
                    <a:lnTo>
                      <a:pt x="0" y="1157277"/>
                    </a:lnTo>
                    <a:lnTo>
                      <a:pt x="216668" y="1473966"/>
                    </a:lnTo>
                    <a:lnTo>
                      <a:pt x="222622" y="70270"/>
                    </a:lnTo>
                    <a:lnTo>
                      <a:pt x="100031" y="0"/>
                    </a:lnTo>
                    <a:close/>
                  </a:path>
                </a:pathLst>
              </a:custGeom>
              <a:solidFill>
                <a:srgbClr val="F166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14">
                <a:extLst>
                  <a:ext uri="{FF2B5EF4-FFF2-40B4-BE49-F238E27FC236}">
                    <a16:creationId xmlns:a16="http://schemas.microsoft.com/office/drawing/2014/main" id="{7D7CBC39-B1AE-4521-9BDD-9CBE6A798CEC}"/>
                  </a:ext>
                </a:extLst>
              </p:cNvPr>
              <p:cNvSpPr/>
              <p:nvPr/>
            </p:nvSpPr>
            <p:spPr>
              <a:xfrm>
                <a:off x="4705442" y="2472961"/>
                <a:ext cx="345440" cy="1288415"/>
              </a:xfrm>
              <a:custGeom>
                <a:avLst/>
                <a:gdLst/>
                <a:ahLst/>
                <a:cxnLst/>
                <a:rect l="l" t="t" r="r" b="b"/>
                <a:pathLst>
                  <a:path w="345439" h="1288414">
                    <a:moveTo>
                      <a:pt x="204762" y="0"/>
                    </a:moveTo>
                    <a:lnTo>
                      <a:pt x="0" y="1288221"/>
                    </a:lnTo>
                    <a:lnTo>
                      <a:pt x="245221" y="1239415"/>
                    </a:lnTo>
                    <a:lnTo>
                      <a:pt x="345252" y="82139"/>
                    </a:lnTo>
                    <a:lnTo>
                      <a:pt x="204762" y="0"/>
                    </a:lnTo>
                    <a:close/>
                  </a:path>
                </a:pathLst>
              </a:custGeom>
              <a:solidFill>
                <a:srgbClr val="FF9A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15">
                <a:extLst>
                  <a:ext uri="{FF2B5EF4-FFF2-40B4-BE49-F238E27FC236}">
                    <a16:creationId xmlns:a16="http://schemas.microsoft.com/office/drawing/2014/main" id="{B1C91898-4E05-4F36-8C14-2FAF66485483}"/>
                  </a:ext>
                </a:extLst>
              </p:cNvPr>
              <p:cNvSpPr/>
              <p:nvPr/>
            </p:nvSpPr>
            <p:spPr>
              <a:xfrm>
                <a:off x="4910202" y="2018165"/>
                <a:ext cx="1050290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1050289" h="607694">
                    <a:moveTo>
                      <a:pt x="786931" y="0"/>
                    </a:moveTo>
                    <a:lnTo>
                      <a:pt x="0" y="454802"/>
                    </a:lnTo>
                    <a:lnTo>
                      <a:pt x="263081" y="607212"/>
                    </a:lnTo>
                    <a:lnTo>
                      <a:pt x="1050013" y="153584"/>
                    </a:lnTo>
                    <a:lnTo>
                      <a:pt x="786931" y="0"/>
                    </a:lnTo>
                    <a:close/>
                  </a:path>
                </a:pathLst>
              </a:custGeom>
              <a:solidFill>
                <a:srgbClr val="F166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6">
                <a:extLst>
                  <a:ext uri="{FF2B5EF4-FFF2-40B4-BE49-F238E27FC236}">
                    <a16:creationId xmlns:a16="http://schemas.microsoft.com/office/drawing/2014/main" id="{9FE288C5-7167-4495-9776-7E0D7065B9E2}"/>
                  </a:ext>
                </a:extLst>
              </p:cNvPr>
              <p:cNvSpPr/>
              <p:nvPr/>
            </p:nvSpPr>
            <p:spPr>
              <a:xfrm>
                <a:off x="4910202" y="2018165"/>
                <a:ext cx="790575" cy="607695"/>
              </a:xfrm>
              <a:custGeom>
                <a:avLst/>
                <a:gdLst/>
                <a:ahLst/>
                <a:cxnLst/>
                <a:rect l="l" t="t" r="r" b="b"/>
                <a:pathLst>
                  <a:path w="790575" h="607694">
                    <a:moveTo>
                      <a:pt x="786931" y="0"/>
                    </a:moveTo>
                    <a:lnTo>
                      <a:pt x="0" y="454802"/>
                    </a:lnTo>
                    <a:lnTo>
                      <a:pt x="263081" y="607212"/>
                    </a:lnTo>
                    <a:lnTo>
                      <a:pt x="790494" y="302392"/>
                    </a:lnTo>
                    <a:lnTo>
                      <a:pt x="786931" y="0"/>
                    </a:lnTo>
                    <a:close/>
                  </a:path>
                </a:pathLst>
              </a:custGeom>
              <a:solidFill>
                <a:srgbClr val="C06C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7">
                <a:extLst>
                  <a:ext uri="{FF2B5EF4-FFF2-40B4-BE49-F238E27FC236}">
                    <a16:creationId xmlns:a16="http://schemas.microsoft.com/office/drawing/2014/main" id="{46AB0A4B-F687-4B5C-B642-9488C1EFD4D9}"/>
                  </a:ext>
                </a:extLst>
              </p:cNvPr>
              <p:cNvSpPr/>
              <p:nvPr/>
            </p:nvSpPr>
            <p:spPr>
              <a:xfrm>
                <a:off x="5167325" y="2171748"/>
                <a:ext cx="1005205" cy="1857375"/>
              </a:xfrm>
              <a:custGeom>
                <a:avLst/>
                <a:gdLst/>
                <a:ahLst/>
                <a:cxnLst/>
                <a:rect l="l" t="t" r="r" b="b"/>
                <a:pathLst>
                  <a:path w="1005204" h="1857375">
                    <a:moveTo>
                      <a:pt x="792885" y="0"/>
                    </a:moveTo>
                    <a:lnTo>
                      <a:pt x="5953" y="453627"/>
                    </a:lnTo>
                    <a:lnTo>
                      <a:pt x="0" y="1857323"/>
                    </a:lnTo>
                    <a:lnTo>
                      <a:pt x="1004775" y="1277529"/>
                    </a:lnTo>
                    <a:lnTo>
                      <a:pt x="792885" y="0"/>
                    </a:lnTo>
                    <a:close/>
                  </a:path>
                </a:pathLst>
              </a:custGeom>
              <a:solidFill>
                <a:srgbClr val="FF9A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8">
                <a:extLst>
                  <a:ext uri="{FF2B5EF4-FFF2-40B4-BE49-F238E27FC236}">
                    <a16:creationId xmlns:a16="http://schemas.microsoft.com/office/drawing/2014/main" id="{5CB39C66-C7AA-4B39-B4C5-7DF800C98014}"/>
                  </a:ext>
                </a:extLst>
              </p:cNvPr>
              <p:cNvSpPr/>
              <p:nvPr/>
            </p:nvSpPr>
            <p:spPr>
              <a:xfrm>
                <a:off x="5375687" y="1992234"/>
                <a:ext cx="443230" cy="721995"/>
              </a:xfrm>
              <a:custGeom>
                <a:avLst/>
                <a:gdLst/>
                <a:ahLst/>
                <a:cxnLst/>
                <a:rect l="l" t="t" r="r" b="b"/>
                <a:pathLst>
                  <a:path w="443229" h="721994">
                    <a:moveTo>
                      <a:pt x="306587" y="0"/>
                    </a:moveTo>
                    <a:lnTo>
                      <a:pt x="264959" y="9042"/>
                    </a:lnTo>
                    <a:lnTo>
                      <a:pt x="220233" y="29496"/>
                    </a:lnTo>
                    <a:lnTo>
                      <a:pt x="180702" y="56484"/>
                    </a:lnTo>
                    <a:lnTo>
                      <a:pt x="143473" y="89869"/>
                    </a:lnTo>
                    <a:lnTo>
                      <a:pt x="109173" y="128554"/>
                    </a:lnTo>
                    <a:lnTo>
                      <a:pt x="78428" y="171441"/>
                    </a:lnTo>
                    <a:lnTo>
                      <a:pt x="51867" y="217433"/>
                    </a:lnTo>
                    <a:lnTo>
                      <a:pt x="30116" y="265433"/>
                    </a:lnTo>
                    <a:lnTo>
                      <a:pt x="13803" y="314342"/>
                    </a:lnTo>
                    <a:lnTo>
                      <a:pt x="3555" y="363065"/>
                    </a:lnTo>
                    <a:lnTo>
                      <a:pt x="0" y="410502"/>
                    </a:lnTo>
                    <a:lnTo>
                      <a:pt x="1176" y="709329"/>
                    </a:lnTo>
                    <a:lnTo>
                      <a:pt x="2646" y="716182"/>
                    </a:lnTo>
                    <a:lnTo>
                      <a:pt x="6683" y="720346"/>
                    </a:lnTo>
                    <a:lnTo>
                      <a:pt x="12725" y="721382"/>
                    </a:lnTo>
                    <a:lnTo>
                      <a:pt x="20210" y="718848"/>
                    </a:lnTo>
                    <a:lnTo>
                      <a:pt x="36894" y="389076"/>
                    </a:lnTo>
                    <a:lnTo>
                      <a:pt x="40621" y="344356"/>
                    </a:lnTo>
                    <a:lnTo>
                      <a:pt x="51309" y="298549"/>
                    </a:lnTo>
                    <a:lnTo>
                      <a:pt x="68218" y="252909"/>
                    </a:lnTo>
                    <a:lnTo>
                      <a:pt x="90611" y="208694"/>
                    </a:lnTo>
                    <a:lnTo>
                      <a:pt x="117748" y="167157"/>
                    </a:lnTo>
                    <a:lnTo>
                      <a:pt x="148890" y="129554"/>
                    </a:lnTo>
                    <a:lnTo>
                      <a:pt x="183298" y="97141"/>
                    </a:lnTo>
                    <a:lnTo>
                      <a:pt x="220233" y="71174"/>
                    </a:lnTo>
                    <a:lnTo>
                      <a:pt x="269455" y="50667"/>
                    </a:lnTo>
                    <a:lnTo>
                      <a:pt x="313617" y="46791"/>
                    </a:lnTo>
                    <a:lnTo>
                      <a:pt x="351034" y="58521"/>
                    </a:lnTo>
                    <a:lnTo>
                      <a:pt x="380020" y="84836"/>
                    </a:lnTo>
                    <a:lnTo>
                      <a:pt x="398891" y="124712"/>
                    </a:lnTo>
                    <a:lnTo>
                      <a:pt x="405960" y="177127"/>
                    </a:lnTo>
                    <a:lnTo>
                      <a:pt x="405960" y="474780"/>
                    </a:lnTo>
                    <a:lnTo>
                      <a:pt x="407425" y="482318"/>
                    </a:lnTo>
                    <a:lnTo>
                      <a:pt x="411453" y="486844"/>
                    </a:lnTo>
                    <a:lnTo>
                      <a:pt x="417493" y="488022"/>
                    </a:lnTo>
                    <a:lnTo>
                      <a:pt x="424995" y="485512"/>
                    </a:lnTo>
                    <a:lnTo>
                      <a:pt x="431801" y="479650"/>
                    </a:lnTo>
                    <a:lnTo>
                      <a:pt x="437494" y="471666"/>
                    </a:lnTo>
                    <a:lnTo>
                      <a:pt x="441403" y="462565"/>
                    </a:lnTo>
                    <a:lnTo>
                      <a:pt x="442855" y="453355"/>
                    </a:lnTo>
                    <a:lnTo>
                      <a:pt x="442855" y="155702"/>
                    </a:lnTo>
                    <a:lnTo>
                      <a:pt x="437982" y="107408"/>
                    </a:lnTo>
                    <a:lnTo>
                      <a:pt x="424819" y="67344"/>
                    </a:lnTo>
                    <a:lnTo>
                      <a:pt x="377089" y="14029"/>
                    </a:lnTo>
                    <a:lnTo>
                      <a:pt x="344252" y="1839"/>
                    </a:lnTo>
                    <a:lnTo>
                      <a:pt x="306587" y="0"/>
                    </a:lnTo>
                    <a:close/>
                  </a:path>
                </a:pathLst>
              </a:custGeom>
              <a:solidFill>
                <a:srgbClr val="43434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19">
                <a:extLst>
                  <a:ext uri="{FF2B5EF4-FFF2-40B4-BE49-F238E27FC236}">
                    <a16:creationId xmlns:a16="http://schemas.microsoft.com/office/drawing/2014/main" id="{97C1C9B5-7FDA-4032-9542-A4F6BFD884E8}"/>
                  </a:ext>
                </a:extLst>
              </p:cNvPr>
              <p:cNvSpPr/>
              <p:nvPr/>
            </p:nvSpPr>
            <p:spPr>
              <a:xfrm>
                <a:off x="5327116" y="2686049"/>
                <a:ext cx="65151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651510" h="952500">
                    <a:moveTo>
                      <a:pt x="297357" y="298716"/>
                    </a:moveTo>
                    <a:lnTo>
                      <a:pt x="292328" y="257886"/>
                    </a:lnTo>
                    <a:lnTo>
                      <a:pt x="266433" y="212737"/>
                    </a:lnTo>
                    <a:lnTo>
                      <a:pt x="223710" y="195592"/>
                    </a:lnTo>
                    <a:lnTo>
                      <a:pt x="217144" y="195021"/>
                    </a:lnTo>
                    <a:lnTo>
                      <a:pt x="213791" y="195021"/>
                    </a:lnTo>
                    <a:lnTo>
                      <a:pt x="202247" y="195986"/>
                    </a:lnTo>
                    <a:lnTo>
                      <a:pt x="202247" y="353682"/>
                    </a:lnTo>
                    <a:lnTo>
                      <a:pt x="201244" y="366776"/>
                    </a:lnTo>
                    <a:lnTo>
                      <a:pt x="186207" y="408597"/>
                    </a:lnTo>
                    <a:lnTo>
                      <a:pt x="160566" y="439864"/>
                    </a:lnTo>
                    <a:lnTo>
                      <a:pt x="124853" y="454698"/>
                    </a:lnTo>
                    <a:lnTo>
                      <a:pt x="119964" y="454698"/>
                    </a:lnTo>
                    <a:lnTo>
                      <a:pt x="96431" y="415290"/>
                    </a:lnTo>
                    <a:lnTo>
                      <a:pt x="97409" y="402234"/>
                    </a:lnTo>
                    <a:lnTo>
                      <a:pt x="111150" y="363029"/>
                    </a:lnTo>
                    <a:lnTo>
                      <a:pt x="139420" y="330454"/>
                    </a:lnTo>
                    <a:lnTo>
                      <a:pt x="165887" y="315861"/>
                    </a:lnTo>
                    <a:lnTo>
                      <a:pt x="177558" y="315861"/>
                    </a:lnTo>
                    <a:lnTo>
                      <a:pt x="202247" y="353682"/>
                    </a:lnTo>
                    <a:lnTo>
                      <a:pt x="202247" y="195986"/>
                    </a:lnTo>
                    <a:lnTo>
                      <a:pt x="148653" y="215684"/>
                    </a:lnTo>
                    <a:lnTo>
                      <a:pt x="110324" y="243471"/>
                    </a:lnTo>
                    <a:lnTo>
                      <a:pt x="75006" y="281317"/>
                    </a:lnTo>
                    <a:lnTo>
                      <a:pt x="44005" y="325031"/>
                    </a:lnTo>
                    <a:lnTo>
                      <a:pt x="20053" y="373773"/>
                    </a:lnTo>
                    <a:lnTo>
                      <a:pt x="5016" y="424154"/>
                    </a:lnTo>
                    <a:lnTo>
                      <a:pt x="0" y="471525"/>
                    </a:lnTo>
                    <a:lnTo>
                      <a:pt x="1257" y="492823"/>
                    </a:lnTo>
                    <a:lnTo>
                      <a:pt x="20053" y="543902"/>
                    </a:lnTo>
                    <a:lnTo>
                      <a:pt x="59994" y="571969"/>
                    </a:lnTo>
                    <a:lnTo>
                      <a:pt x="82854" y="575271"/>
                    </a:lnTo>
                    <a:lnTo>
                      <a:pt x="86156" y="575271"/>
                    </a:lnTo>
                    <a:lnTo>
                      <a:pt x="133146" y="563651"/>
                    </a:lnTo>
                    <a:lnTo>
                      <a:pt x="169837" y="542099"/>
                    </a:lnTo>
                    <a:lnTo>
                      <a:pt x="207467" y="509028"/>
                    </a:lnTo>
                    <a:lnTo>
                      <a:pt x="241312" y="467156"/>
                    </a:lnTo>
                    <a:lnTo>
                      <a:pt x="268363" y="420027"/>
                    </a:lnTo>
                    <a:lnTo>
                      <a:pt x="287197" y="370332"/>
                    </a:lnTo>
                    <a:lnTo>
                      <a:pt x="296316" y="322097"/>
                    </a:lnTo>
                    <a:lnTo>
                      <a:pt x="296583" y="315861"/>
                    </a:lnTo>
                    <a:lnTo>
                      <a:pt x="297357" y="298716"/>
                    </a:lnTo>
                    <a:close/>
                  </a:path>
                  <a:path w="651510" h="952500">
                    <a:moveTo>
                      <a:pt x="542531" y="4013"/>
                    </a:moveTo>
                    <a:lnTo>
                      <a:pt x="539838" y="0"/>
                    </a:lnTo>
                    <a:lnTo>
                      <a:pt x="531825" y="2692"/>
                    </a:lnTo>
                    <a:lnTo>
                      <a:pt x="443407" y="52273"/>
                    </a:lnTo>
                    <a:lnTo>
                      <a:pt x="427329" y="72377"/>
                    </a:lnTo>
                    <a:lnTo>
                      <a:pt x="101803" y="940422"/>
                    </a:lnTo>
                    <a:lnTo>
                      <a:pt x="99123" y="948448"/>
                    </a:lnTo>
                    <a:lnTo>
                      <a:pt x="111150" y="952500"/>
                    </a:lnTo>
                    <a:lnTo>
                      <a:pt x="198234" y="902919"/>
                    </a:lnTo>
                    <a:lnTo>
                      <a:pt x="214325" y="881494"/>
                    </a:lnTo>
                    <a:lnTo>
                      <a:pt x="539838" y="16090"/>
                    </a:lnTo>
                    <a:lnTo>
                      <a:pt x="542531" y="4013"/>
                    </a:lnTo>
                    <a:close/>
                  </a:path>
                  <a:path w="651510" h="952500">
                    <a:moveTo>
                      <a:pt x="651052" y="478218"/>
                    </a:moveTo>
                    <a:lnTo>
                      <a:pt x="646023" y="436372"/>
                    </a:lnTo>
                    <a:lnTo>
                      <a:pt x="619937" y="392023"/>
                    </a:lnTo>
                    <a:lnTo>
                      <a:pt x="577354" y="373773"/>
                    </a:lnTo>
                    <a:lnTo>
                      <a:pt x="573570" y="373595"/>
                    </a:lnTo>
                    <a:lnTo>
                      <a:pt x="571677" y="373595"/>
                    </a:lnTo>
                    <a:lnTo>
                      <a:pt x="555942" y="374853"/>
                    </a:lnTo>
                    <a:lnTo>
                      <a:pt x="555942" y="533184"/>
                    </a:lnTo>
                    <a:lnTo>
                      <a:pt x="554926" y="546252"/>
                    </a:lnTo>
                    <a:lnTo>
                      <a:pt x="539851" y="586778"/>
                    </a:lnTo>
                    <a:lnTo>
                      <a:pt x="513092" y="618782"/>
                    </a:lnTo>
                    <a:lnTo>
                      <a:pt x="476211" y="633755"/>
                    </a:lnTo>
                    <a:lnTo>
                      <a:pt x="471982" y="633755"/>
                    </a:lnTo>
                    <a:lnTo>
                      <a:pt x="448754" y="594791"/>
                    </a:lnTo>
                    <a:lnTo>
                      <a:pt x="449757" y="581710"/>
                    </a:lnTo>
                    <a:lnTo>
                      <a:pt x="464845" y="541197"/>
                    </a:lnTo>
                    <a:lnTo>
                      <a:pt x="491782" y="509371"/>
                    </a:lnTo>
                    <a:lnTo>
                      <a:pt x="526630" y="494525"/>
                    </a:lnTo>
                    <a:lnTo>
                      <a:pt x="531304" y="494525"/>
                    </a:lnTo>
                    <a:lnTo>
                      <a:pt x="555942" y="533184"/>
                    </a:lnTo>
                    <a:lnTo>
                      <a:pt x="555942" y="374853"/>
                    </a:lnTo>
                    <a:lnTo>
                      <a:pt x="502348" y="395185"/>
                    </a:lnTo>
                    <a:lnTo>
                      <a:pt x="463321" y="422478"/>
                    </a:lnTo>
                    <a:lnTo>
                      <a:pt x="427329" y="460819"/>
                    </a:lnTo>
                    <a:lnTo>
                      <a:pt x="397014" y="504024"/>
                    </a:lnTo>
                    <a:lnTo>
                      <a:pt x="373748" y="553275"/>
                    </a:lnTo>
                    <a:lnTo>
                      <a:pt x="358178" y="602996"/>
                    </a:lnTo>
                    <a:lnTo>
                      <a:pt x="353644" y="649706"/>
                    </a:lnTo>
                    <a:lnTo>
                      <a:pt x="354901" y="671576"/>
                    </a:lnTo>
                    <a:lnTo>
                      <a:pt x="373748" y="723392"/>
                    </a:lnTo>
                    <a:lnTo>
                      <a:pt x="412343" y="750887"/>
                    </a:lnTo>
                    <a:lnTo>
                      <a:pt x="435178" y="754773"/>
                    </a:lnTo>
                    <a:lnTo>
                      <a:pt x="438531" y="754773"/>
                    </a:lnTo>
                    <a:lnTo>
                      <a:pt x="485482" y="743153"/>
                    </a:lnTo>
                    <a:lnTo>
                      <a:pt x="522744" y="721017"/>
                    </a:lnTo>
                    <a:lnTo>
                      <a:pt x="560539" y="688340"/>
                    </a:lnTo>
                    <a:lnTo>
                      <a:pt x="594220" y="646099"/>
                    </a:lnTo>
                    <a:lnTo>
                      <a:pt x="621258" y="599338"/>
                    </a:lnTo>
                    <a:lnTo>
                      <a:pt x="640854" y="549833"/>
                    </a:lnTo>
                    <a:lnTo>
                      <a:pt x="649998" y="501599"/>
                    </a:lnTo>
                    <a:lnTo>
                      <a:pt x="650316" y="494525"/>
                    </a:lnTo>
                    <a:lnTo>
                      <a:pt x="651052" y="47821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0">
                <a:extLst>
                  <a:ext uri="{FF2B5EF4-FFF2-40B4-BE49-F238E27FC236}">
                    <a16:creationId xmlns:a16="http://schemas.microsoft.com/office/drawing/2014/main" id="{45E4C001-DB7D-49F2-AC50-24EA22A64F12}"/>
                  </a:ext>
                </a:extLst>
              </p:cNvPr>
              <p:cNvSpPr/>
              <p:nvPr/>
            </p:nvSpPr>
            <p:spPr>
              <a:xfrm>
                <a:off x="6336791" y="1588007"/>
                <a:ext cx="2474975" cy="256336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37" name="Picture 2">
            <a:extLst>
              <a:ext uri="{FF2B5EF4-FFF2-40B4-BE49-F238E27FC236}">
                <a16:creationId xmlns:a16="http://schemas.microsoft.com/office/drawing/2014/main" id="{986DF782-5CBA-40D0-8CE5-87A35194D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8841"/>
            <a:ext cx="2143125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5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592940B-8399-4D60-9980-3F295C68123B}"/>
              </a:ext>
            </a:extLst>
          </p:cNvPr>
          <p:cNvSpPr txBox="1">
            <a:spLocks/>
          </p:cNvSpPr>
          <p:nvPr/>
        </p:nvSpPr>
        <p:spPr>
          <a:xfrm>
            <a:off x="5138738" y="214650"/>
            <a:ext cx="3591693" cy="14323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i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Marketplace </a:t>
            </a:r>
            <a:r>
              <a:rPr lang="en-US" sz="2400" b="1" i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pa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Saja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yang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Sudah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Terdaftar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di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Bela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Pengadaan</a:t>
            </a:r>
            <a:r>
              <a:rPr lang="en-US" sz="24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2AED20-69F7-4662-AA4C-B43296ED106D}"/>
              </a:ext>
            </a:extLst>
          </p:cNvPr>
          <p:cNvSpPr txBox="1">
            <a:spLocks/>
          </p:cNvSpPr>
          <p:nvPr/>
        </p:nvSpPr>
        <p:spPr>
          <a:xfrm>
            <a:off x="729383" y="1400469"/>
            <a:ext cx="8001048" cy="70147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500" dirty="0" err="1">
                <a:latin typeface="+mj-lt"/>
              </a:rPr>
              <a:t>Untuk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bergabung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sebagai</a:t>
            </a:r>
            <a:r>
              <a:rPr lang="en-US" sz="1500" dirty="0">
                <a:latin typeface="+mj-lt"/>
              </a:rPr>
              <a:t> merchant di Bela </a:t>
            </a:r>
            <a:r>
              <a:rPr lang="en-US" sz="1500" dirty="0" err="1">
                <a:latin typeface="+mj-lt"/>
              </a:rPr>
              <a:t>Pengadaan</a:t>
            </a:r>
            <a:r>
              <a:rPr lang="en-US" sz="1500" dirty="0">
                <a:latin typeface="+mj-lt"/>
              </a:rPr>
              <a:t>, </a:t>
            </a:r>
            <a:r>
              <a:rPr lang="en-US" sz="1500" dirty="0" err="1">
                <a:latin typeface="+mj-lt"/>
              </a:rPr>
              <a:t>anda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dapat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bergabung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dengan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mendaftarkan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usaha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anda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ke</a:t>
            </a:r>
            <a:r>
              <a:rPr lang="en-US" sz="1500" dirty="0">
                <a:latin typeface="+mj-lt"/>
              </a:rPr>
              <a:t> marketplace yang </a:t>
            </a:r>
            <a:r>
              <a:rPr lang="en-US" sz="1500" dirty="0" err="1">
                <a:latin typeface="+mj-lt"/>
              </a:rPr>
              <a:t>sudah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terdaftar</a:t>
            </a:r>
            <a:r>
              <a:rPr lang="en-US" sz="1500" dirty="0">
                <a:latin typeface="+mj-lt"/>
              </a:rPr>
              <a:t> di Bela </a:t>
            </a:r>
            <a:r>
              <a:rPr lang="en-US" sz="1500" dirty="0" err="1">
                <a:latin typeface="+mj-lt"/>
              </a:rPr>
              <a:t>Pengadaan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sesuai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dengan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komoditas</a:t>
            </a:r>
            <a:r>
              <a:rPr lang="en-US" sz="1500" dirty="0">
                <a:latin typeface="+mj-lt"/>
              </a:rPr>
              <a:t> yang </a:t>
            </a:r>
            <a:r>
              <a:rPr lang="en-US" sz="1500" dirty="0" err="1">
                <a:latin typeface="+mj-lt"/>
              </a:rPr>
              <a:t>anda</a:t>
            </a:r>
            <a:r>
              <a:rPr lang="en-US" sz="1500" dirty="0">
                <a:latin typeface="+mj-lt"/>
              </a:rPr>
              <a:t> </a:t>
            </a:r>
            <a:r>
              <a:rPr lang="en-US" sz="1500" dirty="0" err="1">
                <a:latin typeface="+mj-lt"/>
              </a:rPr>
              <a:t>jual</a:t>
            </a:r>
            <a:r>
              <a:rPr lang="en-US" sz="1500" dirty="0">
                <a:latin typeface="+mj-lt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70F2C9-FCD8-4D8C-8C2E-0E89F45531A6}"/>
              </a:ext>
            </a:extLst>
          </p:cNvPr>
          <p:cNvGrpSpPr/>
          <p:nvPr/>
        </p:nvGrpSpPr>
        <p:grpSpPr>
          <a:xfrm>
            <a:off x="297092" y="2311080"/>
            <a:ext cx="8549816" cy="2574096"/>
            <a:chOff x="396122" y="2948089"/>
            <a:chExt cx="11399755" cy="3432128"/>
          </a:xfrm>
        </p:grpSpPr>
        <p:sp>
          <p:nvSpPr>
            <p:cNvPr id="8" name="Flowchart: Document 7">
              <a:extLst>
                <a:ext uri="{FF2B5EF4-FFF2-40B4-BE49-F238E27FC236}">
                  <a16:creationId xmlns:a16="http://schemas.microsoft.com/office/drawing/2014/main" id="{CB340D99-A1A5-43D4-8842-6F59E4022200}"/>
                </a:ext>
              </a:extLst>
            </p:cNvPr>
            <p:cNvSpPr/>
            <p:nvPr/>
          </p:nvSpPr>
          <p:spPr>
            <a:xfrm rot="10800000">
              <a:off x="7220190" y="2948089"/>
              <a:ext cx="4192689" cy="3427835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9" name="Flowchart: Document 8">
              <a:extLst>
                <a:ext uri="{FF2B5EF4-FFF2-40B4-BE49-F238E27FC236}">
                  <a16:creationId xmlns:a16="http://schemas.microsoft.com/office/drawing/2014/main" id="{722305C3-D887-4CE5-AD80-1D48E1048C66}"/>
                </a:ext>
              </a:extLst>
            </p:cNvPr>
            <p:cNvSpPr/>
            <p:nvPr/>
          </p:nvSpPr>
          <p:spPr>
            <a:xfrm rot="10800000">
              <a:off x="4283520" y="2955280"/>
              <a:ext cx="2510873" cy="3416077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sp>
          <p:nvSpPr>
            <p:cNvPr id="10" name="Flowchart: Document 9">
              <a:extLst>
                <a:ext uri="{FF2B5EF4-FFF2-40B4-BE49-F238E27FC236}">
                  <a16:creationId xmlns:a16="http://schemas.microsoft.com/office/drawing/2014/main" id="{497304A6-1025-4759-88A6-17D209CCFDAB}"/>
                </a:ext>
              </a:extLst>
            </p:cNvPr>
            <p:cNvSpPr/>
            <p:nvPr/>
          </p:nvSpPr>
          <p:spPr>
            <a:xfrm rot="10800000">
              <a:off x="1346848" y="2948089"/>
              <a:ext cx="2510873" cy="3423269"/>
            </a:xfrm>
            <a:prstGeom prst="flowChartDocumen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grpSp>
          <p:nvGrpSpPr>
            <p:cNvPr id="11" name="Graphic 3">
              <a:extLst>
                <a:ext uri="{FF2B5EF4-FFF2-40B4-BE49-F238E27FC236}">
                  <a16:creationId xmlns:a16="http://schemas.microsoft.com/office/drawing/2014/main" id="{254151B2-84D2-42EB-8CF5-C351C9996F8F}"/>
                </a:ext>
              </a:extLst>
            </p:cNvPr>
            <p:cNvGrpSpPr/>
            <p:nvPr/>
          </p:nvGrpSpPr>
          <p:grpSpPr>
            <a:xfrm>
              <a:off x="396122" y="4746013"/>
              <a:ext cx="1773382" cy="1623973"/>
              <a:chOff x="409847" y="339633"/>
              <a:chExt cx="2623727" cy="2474051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FF049AA-6F74-4D22-86E7-411C48362096}"/>
                  </a:ext>
                </a:extLst>
              </p:cNvPr>
              <p:cNvSpPr/>
              <p:nvPr/>
            </p:nvSpPr>
            <p:spPr>
              <a:xfrm>
                <a:off x="447926" y="1219021"/>
                <a:ext cx="643297" cy="164070"/>
              </a:xfrm>
              <a:custGeom>
                <a:avLst/>
                <a:gdLst>
                  <a:gd name="connsiteX0" fmla="*/ 618337 w 643297"/>
                  <a:gd name="connsiteY0" fmla="*/ 164071 h 164070"/>
                  <a:gd name="connsiteX1" fmla="*/ 24961 w 643297"/>
                  <a:gd name="connsiteY1" fmla="*/ 164071 h 164070"/>
                  <a:gd name="connsiteX2" fmla="*/ 0 w 643297"/>
                  <a:gd name="connsiteY2" fmla="*/ 139110 h 164070"/>
                  <a:gd name="connsiteX3" fmla="*/ 0 w 643297"/>
                  <a:gd name="connsiteY3" fmla="*/ 24961 h 164070"/>
                  <a:gd name="connsiteX4" fmla="*/ 24961 w 643297"/>
                  <a:gd name="connsiteY4" fmla="*/ 0 h 164070"/>
                  <a:gd name="connsiteX5" fmla="*/ 618337 w 643297"/>
                  <a:gd name="connsiteY5" fmla="*/ 0 h 164070"/>
                  <a:gd name="connsiteX6" fmla="*/ 643297 w 643297"/>
                  <a:gd name="connsiteY6" fmla="*/ 24961 h 164070"/>
                  <a:gd name="connsiteX7" fmla="*/ 643297 w 643297"/>
                  <a:gd name="connsiteY7" fmla="*/ 139110 h 164070"/>
                  <a:gd name="connsiteX8" fmla="*/ 618337 w 643297"/>
                  <a:gd name="connsiteY8" fmla="*/ 164071 h 16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297" h="164070">
                    <a:moveTo>
                      <a:pt x="618337" y="164071"/>
                    </a:moveTo>
                    <a:lnTo>
                      <a:pt x="24961" y="164071"/>
                    </a:lnTo>
                    <a:cubicBezTo>
                      <a:pt x="11182" y="164071"/>
                      <a:pt x="0" y="152889"/>
                      <a:pt x="0" y="139110"/>
                    </a:cubicBezTo>
                    <a:lnTo>
                      <a:pt x="0" y="24961"/>
                    </a:lnTo>
                    <a:cubicBezTo>
                      <a:pt x="0" y="11182"/>
                      <a:pt x="11182" y="0"/>
                      <a:pt x="24961" y="0"/>
                    </a:cubicBezTo>
                    <a:lnTo>
                      <a:pt x="618337" y="0"/>
                    </a:lnTo>
                    <a:cubicBezTo>
                      <a:pt x="632116" y="0"/>
                      <a:pt x="643297" y="11182"/>
                      <a:pt x="643297" y="24961"/>
                    </a:cubicBezTo>
                    <a:lnTo>
                      <a:pt x="643297" y="139110"/>
                    </a:lnTo>
                    <a:cubicBezTo>
                      <a:pt x="643297" y="152933"/>
                      <a:pt x="632116" y="164071"/>
                      <a:pt x="618337" y="164071"/>
                    </a:cubicBezTo>
                    <a:close/>
                  </a:path>
                </a:pathLst>
              </a:custGeom>
              <a:solidFill>
                <a:srgbClr val="606161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D5CE44B-F6FB-4C64-A3C1-EC00569BEF50}"/>
                  </a:ext>
                </a:extLst>
              </p:cNvPr>
              <p:cNvSpPr/>
              <p:nvPr/>
            </p:nvSpPr>
            <p:spPr>
              <a:xfrm>
                <a:off x="461088" y="1381507"/>
                <a:ext cx="610808" cy="420544"/>
              </a:xfrm>
              <a:custGeom>
                <a:avLst/>
                <a:gdLst>
                  <a:gd name="connsiteX0" fmla="*/ 0 w 610808"/>
                  <a:gd name="connsiteY0" fmla="*/ 0 h 420544"/>
                  <a:gd name="connsiteX1" fmla="*/ 610809 w 610808"/>
                  <a:gd name="connsiteY1" fmla="*/ 0 h 420544"/>
                  <a:gd name="connsiteX2" fmla="*/ 610809 w 610808"/>
                  <a:gd name="connsiteY2" fmla="*/ 420545 h 420544"/>
                  <a:gd name="connsiteX3" fmla="*/ 0 w 610808"/>
                  <a:gd name="connsiteY3" fmla="*/ 420545 h 42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808" h="420544">
                    <a:moveTo>
                      <a:pt x="0" y="0"/>
                    </a:moveTo>
                    <a:lnTo>
                      <a:pt x="610809" y="0"/>
                    </a:lnTo>
                    <a:lnTo>
                      <a:pt x="610809" y="420545"/>
                    </a:lnTo>
                    <a:lnTo>
                      <a:pt x="0" y="420545"/>
                    </a:lnTo>
                    <a:close/>
                  </a:path>
                </a:pathLst>
              </a:custGeom>
              <a:solidFill>
                <a:srgbClr val="B68B51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F4FC3DD-6B34-4E17-B64D-658F928991E0}"/>
                  </a:ext>
                </a:extLst>
              </p:cNvPr>
              <p:cNvSpPr/>
              <p:nvPr/>
            </p:nvSpPr>
            <p:spPr>
              <a:xfrm>
                <a:off x="413283" y="1370385"/>
                <a:ext cx="2621082" cy="1130667"/>
              </a:xfrm>
              <a:custGeom>
                <a:avLst/>
                <a:gdLst>
                  <a:gd name="connsiteX0" fmla="*/ 1900923 w 2621082"/>
                  <a:gd name="connsiteY0" fmla="*/ 12707 h 1130667"/>
                  <a:gd name="connsiteX1" fmla="*/ 2025770 w 2621082"/>
                  <a:gd name="connsiteY1" fmla="*/ 291500 h 1130667"/>
                  <a:gd name="connsiteX2" fmla="*/ 2145467 w 2621082"/>
                  <a:gd name="connsiteY2" fmla="*/ 405209 h 1130667"/>
                  <a:gd name="connsiteX3" fmla="*/ 2187772 w 2621082"/>
                  <a:gd name="connsiteY3" fmla="*/ 464948 h 1130667"/>
                  <a:gd name="connsiteX4" fmla="*/ 2176458 w 2621082"/>
                  <a:gd name="connsiteY4" fmla="*/ 586097 h 1130667"/>
                  <a:gd name="connsiteX5" fmla="*/ 2164704 w 2621082"/>
                  <a:gd name="connsiteY5" fmla="*/ 601505 h 1130667"/>
                  <a:gd name="connsiteX6" fmla="*/ 2621083 w 2621082"/>
                  <a:gd name="connsiteY6" fmla="*/ 823817 h 1130667"/>
                  <a:gd name="connsiteX7" fmla="*/ 2475634 w 2621082"/>
                  <a:gd name="connsiteY7" fmla="*/ 894341 h 1130667"/>
                  <a:gd name="connsiteX8" fmla="*/ 2361924 w 2621082"/>
                  <a:gd name="connsiteY8" fmla="*/ 952802 h 1130667"/>
                  <a:gd name="connsiteX9" fmla="*/ 2330008 w 2621082"/>
                  <a:gd name="connsiteY9" fmla="*/ 967153 h 1130667"/>
                  <a:gd name="connsiteX10" fmla="*/ 2102853 w 2621082"/>
                  <a:gd name="connsiteY10" fmla="*/ 1069990 h 1130667"/>
                  <a:gd name="connsiteX11" fmla="*/ 1999445 w 2621082"/>
                  <a:gd name="connsiteY11" fmla="*/ 1117314 h 1130667"/>
                  <a:gd name="connsiteX12" fmla="*/ 1962510 w 2621082"/>
                  <a:gd name="connsiteY12" fmla="*/ 1119515 h 1130667"/>
                  <a:gd name="connsiteX13" fmla="*/ 1802181 w 2621082"/>
                  <a:gd name="connsiteY13" fmla="*/ 1117886 h 1130667"/>
                  <a:gd name="connsiteX14" fmla="*/ 875160 w 2621082"/>
                  <a:gd name="connsiteY14" fmla="*/ 1117754 h 1130667"/>
                  <a:gd name="connsiteX15" fmla="*/ 843200 w 2621082"/>
                  <a:gd name="connsiteY15" fmla="*/ 1119471 h 1130667"/>
                  <a:gd name="connsiteX16" fmla="*/ 705630 w 2621082"/>
                  <a:gd name="connsiteY16" fmla="*/ 1128847 h 1130667"/>
                  <a:gd name="connsiteX17" fmla="*/ 321580 w 2621082"/>
                  <a:gd name="connsiteY17" fmla="*/ 1128847 h 1130667"/>
                  <a:gd name="connsiteX18" fmla="*/ 184231 w 2621082"/>
                  <a:gd name="connsiteY18" fmla="*/ 1119471 h 1130667"/>
                  <a:gd name="connsiteX19" fmla="*/ 23593 w 2621082"/>
                  <a:gd name="connsiteY19" fmla="*/ 1117710 h 1130667"/>
                  <a:gd name="connsiteX20" fmla="*/ 790 w 2621082"/>
                  <a:gd name="connsiteY20" fmla="*/ 1098164 h 1130667"/>
                  <a:gd name="connsiteX21" fmla="*/ 301946 w 2621082"/>
                  <a:gd name="connsiteY21" fmla="*/ 559992 h 1130667"/>
                  <a:gd name="connsiteX22" fmla="*/ 397606 w 2621082"/>
                  <a:gd name="connsiteY22" fmla="*/ 498404 h 1130667"/>
                  <a:gd name="connsiteX23" fmla="*/ 443918 w 2621082"/>
                  <a:gd name="connsiteY23" fmla="*/ 486474 h 1130667"/>
                  <a:gd name="connsiteX24" fmla="*/ 614284 w 2621082"/>
                  <a:gd name="connsiteY24" fmla="*/ 486563 h 1130667"/>
                  <a:gd name="connsiteX25" fmla="*/ 670280 w 2621082"/>
                  <a:gd name="connsiteY25" fmla="*/ 445930 h 1130667"/>
                  <a:gd name="connsiteX26" fmla="*/ 677676 w 2621082"/>
                  <a:gd name="connsiteY26" fmla="*/ 434132 h 1130667"/>
                  <a:gd name="connsiteX27" fmla="*/ 701976 w 2621082"/>
                  <a:gd name="connsiteY27" fmla="*/ 431755 h 1130667"/>
                  <a:gd name="connsiteX28" fmla="*/ 735433 w 2621082"/>
                  <a:gd name="connsiteY28" fmla="*/ 422070 h 1130667"/>
                  <a:gd name="connsiteX29" fmla="*/ 1184769 w 2621082"/>
                  <a:gd name="connsiteY29" fmla="*/ 424007 h 1130667"/>
                  <a:gd name="connsiteX30" fmla="*/ 1197051 w 2621082"/>
                  <a:gd name="connsiteY30" fmla="*/ 427793 h 1130667"/>
                  <a:gd name="connsiteX31" fmla="*/ 1193133 w 2621082"/>
                  <a:gd name="connsiteY31" fmla="*/ 547886 h 1130667"/>
                  <a:gd name="connsiteX32" fmla="*/ 1111119 w 2621082"/>
                  <a:gd name="connsiteY32" fmla="*/ 655432 h 1130667"/>
                  <a:gd name="connsiteX33" fmla="*/ 1100070 w 2621082"/>
                  <a:gd name="connsiteY33" fmla="*/ 998101 h 1130667"/>
                  <a:gd name="connsiteX34" fmla="*/ 1147306 w 2621082"/>
                  <a:gd name="connsiteY34" fmla="*/ 1029709 h 1130667"/>
                  <a:gd name="connsiteX35" fmla="*/ 1471926 w 2621082"/>
                  <a:gd name="connsiteY35" fmla="*/ 1027420 h 1130667"/>
                  <a:gd name="connsiteX36" fmla="*/ 1631859 w 2621082"/>
                  <a:gd name="connsiteY36" fmla="*/ 1030370 h 1130667"/>
                  <a:gd name="connsiteX37" fmla="*/ 1721004 w 2621082"/>
                  <a:gd name="connsiteY37" fmla="*/ 981153 h 1130667"/>
                  <a:gd name="connsiteX38" fmla="*/ 1868875 w 2621082"/>
                  <a:gd name="connsiteY38" fmla="*/ 690253 h 1130667"/>
                  <a:gd name="connsiteX39" fmla="*/ 1866806 w 2621082"/>
                  <a:gd name="connsiteY39" fmla="*/ 439150 h 1130667"/>
                  <a:gd name="connsiteX40" fmla="*/ 1778849 w 2621082"/>
                  <a:gd name="connsiteY40" fmla="*/ 127737 h 1130667"/>
                  <a:gd name="connsiteX41" fmla="*/ 1778233 w 2621082"/>
                  <a:gd name="connsiteY41" fmla="*/ 60471 h 1130667"/>
                  <a:gd name="connsiteX42" fmla="*/ 1811998 w 2621082"/>
                  <a:gd name="connsiteY42" fmla="*/ 4959 h 1130667"/>
                  <a:gd name="connsiteX43" fmla="*/ 1900923 w 2621082"/>
                  <a:gd name="connsiteY43" fmla="*/ 12707 h 1130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621082" h="1130667">
                    <a:moveTo>
                      <a:pt x="1900923" y="12707"/>
                    </a:moveTo>
                    <a:cubicBezTo>
                      <a:pt x="1931915" y="110392"/>
                      <a:pt x="1969950" y="205040"/>
                      <a:pt x="2025770" y="291500"/>
                    </a:cubicBezTo>
                    <a:cubicBezTo>
                      <a:pt x="2056321" y="338824"/>
                      <a:pt x="2091451" y="381525"/>
                      <a:pt x="2145467" y="405209"/>
                    </a:cubicBezTo>
                    <a:cubicBezTo>
                      <a:pt x="2170031" y="415995"/>
                      <a:pt x="2175138" y="444081"/>
                      <a:pt x="2187772" y="464948"/>
                    </a:cubicBezTo>
                    <a:cubicBezTo>
                      <a:pt x="2227304" y="530277"/>
                      <a:pt x="2226732" y="530629"/>
                      <a:pt x="2176458" y="586097"/>
                    </a:cubicBezTo>
                    <a:cubicBezTo>
                      <a:pt x="2173421" y="589443"/>
                      <a:pt x="2170911" y="593317"/>
                      <a:pt x="2164704" y="601505"/>
                    </a:cubicBezTo>
                    <a:cubicBezTo>
                      <a:pt x="2354616" y="601328"/>
                      <a:pt x="2500770" y="682990"/>
                      <a:pt x="2621083" y="823817"/>
                    </a:cubicBezTo>
                    <a:cubicBezTo>
                      <a:pt x="2571118" y="848029"/>
                      <a:pt x="2523354" y="871185"/>
                      <a:pt x="2475634" y="894341"/>
                    </a:cubicBezTo>
                    <a:cubicBezTo>
                      <a:pt x="2443365" y="924628"/>
                      <a:pt x="2398859" y="931407"/>
                      <a:pt x="2361924" y="952802"/>
                    </a:cubicBezTo>
                    <a:cubicBezTo>
                      <a:pt x="2351975" y="958569"/>
                      <a:pt x="2340353" y="961695"/>
                      <a:pt x="2330008" y="967153"/>
                    </a:cubicBezTo>
                    <a:cubicBezTo>
                      <a:pt x="2254818" y="1002547"/>
                      <a:pt x="2178703" y="1035960"/>
                      <a:pt x="2102853" y="1069990"/>
                    </a:cubicBezTo>
                    <a:cubicBezTo>
                      <a:pt x="2069000" y="1087114"/>
                      <a:pt x="2033122" y="1099749"/>
                      <a:pt x="1999445" y="1117314"/>
                    </a:cubicBezTo>
                    <a:cubicBezTo>
                      <a:pt x="1987779" y="1123388"/>
                      <a:pt x="1975364" y="1128143"/>
                      <a:pt x="1962510" y="1119515"/>
                    </a:cubicBezTo>
                    <a:cubicBezTo>
                      <a:pt x="1909067" y="1118942"/>
                      <a:pt x="1855624" y="1117930"/>
                      <a:pt x="1802181" y="1117886"/>
                    </a:cubicBezTo>
                    <a:cubicBezTo>
                      <a:pt x="1493189" y="1117710"/>
                      <a:pt x="1184196" y="1117710"/>
                      <a:pt x="875160" y="1117754"/>
                    </a:cubicBezTo>
                    <a:cubicBezTo>
                      <a:pt x="864507" y="1117754"/>
                      <a:pt x="853853" y="1118898"/>
                      <a:pt x="843200" y="1119471"/>
                    </a:cubicBezTo>
                    <a:cubicBezTo>
                      <a:pt x="798473" y="1138884"/>
                      <a:pt x="751545" y="1126426"/>
                      <a:pt x="705630" y="1128847"/>
                    </a:cubicBezTo>
                    <a:cubicBezTo>
                      <a:pt x="577614" y="1130256"/>
                      <a:pt x="449597" y="1130476"/>
                      <a:pt x="321580" y="1128847"/>
                    </a:cubicBezTo>
                    <a:cubicBezTo>
                      <a:pt x="275797" y="1125942"/>
                      <a:pt x="228869" y="1139501"/>
                      <a:pt x="184231" y="1119471"/>
                    </a:cubicBezTo>
                    <a:cubicBezTo>
                      <a:pt x="130699" y="1118854"/>
                      <a:pt x="77124" y="1118194"/>
                      <a:pt x="23593" y="1117710"/>
                    </a:cubicBezTo>
                    <a:cubicBezTo>
                      <a:pt x="10343" y="1117578"/>
                      <a:pt x="-3480" y="1120087"/>
                      <a:pt x="790" y="1098164"/>
                    </a:cubicBezTo>
                    <a:cubicBezTo>
                      <a:pt x="42215" y="885756"/>
                      <a:pt x="125373" y="696549"/>
                      <a:pt x="301946" y="559992"/>
                    </a:cubicBezTo>
                    <a:cubicBezTo>
                      <a:pt x="331837" y="536880"/>
                      <a:pt x="365602" y="518787"/>
                      <a:pt x="397606" y="498404"/>
                    </a:cubicBezTo>
                    <a:cubicBezTo>
                      <a:pt x="410329" y="483921"/>
                      <a:pt x="427762" y="486651"/>
                      <a:pt x="443918" y="486474"/>
                    </a:cubicBezTo>
                    <a:cubicBezTo>
                      <a:pt x="500707" y="485858"/>
                      <a:pt x="557495" y="485374"/>
                      <a:pt x="614284" y="486563"/>
                    </a:cubicBezTo>
                    <a:cubicBezTo>
                      <a:pt x="644571" y="487179"/>
                      <a:pt x="668784" y="483481"/>
                      <a:pt x="670280" y="445930"/>
                    </a:cubicBezTo>
                    <a:cubicBezTo>
                      <a:pt x="670456" y="441396"/>
                      <a:pt x="674374" y="437566"/>
                      <a:pt x="677676" y="434132"/>
                    </a:cubicBezTo>
                    <a:cubicBezTo>
                      <a:pt x="685776" y="433340"/>
                      <a:pt x="693876" y="432547"/>
                      <a:pt x="701976" y="431755"/>
                    </a:cubicBezTo>
                    <a:cubicBezTo>
                      <a:pt x="711485" y="422950"/>
                      <a:pt x="723547" y="422026"/>
                      <a:pt x="735433" y="422070"/>
                    </a:cubicBezTo>
                    <a:cubicBezTo>
                      <a:pt x="885241" y="422554"/>
                      <a:pt x="1035049" y="418900"/>
                      <a:pt x="1184769" y="424007"/>
                    </a:cubicBezTo>
                    <a:cubicBezTo>
                      <a:pt x="1189039" y="424579"/>
                      <a:pt x="1193177" y="425900"/>
                      <a:pt x="1197051" y="427793"/>
                    </a:cubicBezTo>
                    <a:cubicBezTo>
                      <a:pt x="1231300" y="467061"/>
                      <a:pt x="1231168" y="505492"/>
                      <a:pt x="1193133" y="547886"/>
                    </a:cubicBezTo>
                    <a:cubicBezTo>
                      <a:pt x="1162845" y="581651"/>
                      <a:pt x="1133923" y="616296"/>
                      <a:pt x="1111119" y="655432"/>
                    </a:cubicBezTo>
                    <a:cubicBezTo>
                      <a:pt x="1045790" y="767469"/>
                      <a:pt x="1037602" y="881618"/>
                      <a:pt x="1100070" y="998101"/>
                    </a:cubicBezTo>
                    <a:cubicBezTo>
                      <a:pt x="1110459" y="1017427"/>
                      <a:pt x="1123974" y="1029929"/>
                      <a:pt x="1147306" y="1029709"/>
                    </a:cubicBezTo>
                    <a:cubicBezTo>
                      <a:pt x="1255512" y="1028741"/>
                      <a:pt x="1363763" y="1032439"/>
                      <a:pt x="1471926" y="1027420"/>
                    </a:cubicBezTo>
                    <a:cubicBezTo>
                      <a:pt x="1525193" y="1031514"/>
                      <a:pt x="1578680" y="1027024"/>
                      <a:pt x="1631859" y="1030370"/>
                    </a:cubicBezTo>
                    <a:cubicBezTo>
                      <a:pt x="1673812" y="1033011"/>
                      <a:pt x="1703043" y="1018792"/>
                      <a:pt x="1721004" y="981153"/>
                    </a:cubicBezTo>
                    <a:cubicBezTo>
                      <a:pt x="1784352" y="891303"/>
                      <a:pt x="1834933" y="795115"/>
                      <a:pt x="1868875" y="690253"/>
                    </a:cubicBezTo>
                    <a:cubicBezTo>
                      <a:pt x="1896124" y="606083"/>
                      <a:pt x="1897005" y="523497"/>
                      <a:pt x="1866806" y="439150"/>
                    </a:cubicBezTo>
                    <a:cubicBezTo>
                      <a:pt x="1830443" y="337503"/>
                      <a:pt x="1795181" y="235195"/>
                      <a:pt x="1778849" y="127737"/>
                    </a:cubicBezTo>
                    <a:cubicBezTo>
                      <a:pt x="1775415" y="105242"/>
                      <a:pt x="1773302" y="82702"/>
                      <a:pt x="1778233" y="60471"/>
                    </a:cubicBezTo>
                    <a:cubicBezTo>
                      <a:pt x="1783119" y="38504"/>
                      <a:pt x="1788314" y="15920"/>
                      <a:pt x="1811998" y="4959"/>
                    </a:cubicBezTo>
                    <a:cubicBezTo>
                      <a:pt x="1842285" y="1173"/>
                      <a:pt x="1872837" y="-7059"/>
                      <a:pt x="1900923" y="1270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FEBCDFA-A1E9-4113-806F-2117391F0F05}"/>
                  </a:ext>
                </a:extLst>
              </p:cNvPr>
              <p:cNvSpPr/>
              <p:nvPr/>
            </p:nvSpPr>
            <p:spPr>
              <a:xfrm>
                <a:off x="1252935" y="867071"/>
                <a:ext cx="892940" cy="662285"/>
              </a:xfrm>
              <a:custGeom>
                <a:avLst/>
                <a:gdLst>
                  <a:gd name="connsiteX0" fmla="*/ 3988 w 892940"/>
                  <a:gd name="connsiteY0" fmla="*/ 638007 h 662285"/>
                  <a:gd name="connsiteX1" fmla="*/ 52896 w 892940"/>
                  <a:gd name="connsiteY1" fmla="*/ 264566 h 662285"/>
                  <a:gd name="connsiteX2" fmla="*/ 330237 w 892940"/>
                  <a:gd name="connsiteY2" fmla="*/ 7300 h 662285"/>
                  <a:gd name="connsiteX3" fmla="*/ 443154 w 892940"/>
                  <a:gd name="connsiteY3" fmla="*/ 51542 h 662285"/>
                  <a:gd name="connsiteX4" fmla="*/ 620123 w 892940"/>
                  <a:gd name="connsiteY4" fmla="*/ 318493 h 662285"/>
                  <a:gd name="connsiteX5" fmla="*/ 654285 w 892940"/>
                  <a:gd name="connsiteY5" fmla="*/ 339052 h 662285"/>
                  <a:gd name="connsiteX6" fmla="*/ 880559 w 892940"/>
                  <a:gd name="connsiteY6" fmla="*/ 367182 h 662285"/>
                  <a:gd name="connsiteX7" fmla="*/ 885313 w 892940"/>
                  <a:gd name="connsiteY7" fmla="*/ 456019 h 662285"/>
                  <a:gd name="connsiteX8" fmla="*/ 771164 w 892940"/>
                  <a:gd name="connsiteY8" fmla="*/ 466056 h 662285"/>
                  <a:gd name="connsiteX9" fmla="*/ 632449 w 892940"/>
                  <a:gd name="connsiteY9" fmla="*/ 461610 h 662285"/>
                  <a:gd name="connsiteX10" fmla="*/ 488585 w 892940"/>
                  <a:gd name="connsiteY10" fmla="*/ 404733 h 662285"/>
                  <a:gd name="connsiteX11" fmla="*/ 475774 w 892940"/>
                  <a:gd name="connsiteY11" fmla="*/ 392363 h 662285"/>
                  <a:gd name="connsiteX12" fmla="*/ 438972 w 892940"/>
                  <a:gd name="connsiteY12" fmla="*/ 402752 h 662285"/>
                  <a:gd name="connsiteX13" fmla="*/ 411854 w 892940"/>
                  <a:gd name="connsiteY13" fmla="*/ 582231 h 662285"/>
                  <a:gd name="connsiteX14" fmla="*/ 391692 w 892940"/>
                  <a:gd name="connsiteY14" fmla="*/ 655792 h 662285"/>
                  <a:gd name="connsiteX15" fmla="*/ 371045 w 892940"/>
                  <a:gd name="connsiteY15" fmla="*/ 661074 h 662285"/>
                  <a:gd name="connsiteX16" fmla="*/ 39117 w 892940"/>
                  <a:gd name="connsiteY16" fmla="*/ 661250 h 662285"/>
                  <a:gd name="connsiteX17" fmla="*/ 3988 w 892940"/>
                  <a:gd name="connsiteY17" fmla="*/ 638007 h 662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2940" h="662285">
                    <a:moveTo>
                      <a:pt x="3988" y="638007"/>
                    </a:moveTo>
                    <a:cubicBezTo>
                      <a:pt x="-5565" y="510122"/>
                      <a:pt x="-1119" y="383778"/>
                      <a:pt x="52896" y="264566"/>
                    </a:cubicBezTo>
                    <a:cubicBezTo>
                      <a:pt x="109157" y="140467"/>
                      <a:pt x="193988" y="45907"/>
                      <a:pt x="330237" y="7300"/>
                    </a:cubicBezTo>
                    <a:cubicBezTo>
                      <a:pt x="378221" y="-11057"/>
                      <a:pt x="421099" y="5759"/>
                      <a:pt x="443154" y="51542"/>
                    </a:cubicBezTo>
                    <a:cubicBezTo>
                      <a:pt x="502232" y="140467"/>
                      <a:pt x="561530" y="229216"/>
                      <a:pt x="620123" y="318493"/>
                    </a:cubicBezTo>
                    <a:cubicBezTo>
                      <a:pt x="628752" y="331656"/>
                      <a:pt x="638525" y="337291"/>
                      <a:pt x="654285" y="339052"/>
                    </a:cubicBezTo>
                    <a:cubicBezTo>
                      <a:pt x="729783" y="347592"/>
                      <a:pt x="805149" y="357673"/>
                      <a:pt x="880559" y="367182"/>
                    </a:cubicBezTo>
                    <a:cubicBezTo>
                      <a:pt x="898828" y="395928"/>
                      <a:pt x="893722" y="425863"/>
                      <a:pt x="885313" y="456019"/>
                    </a:cubicBezTo>
                    <a:cubicBezTo>
                      <a:pt x="849127" y="478822"/>
                      <a:pt x="808891" y="468961"/>
                      <a:pt x="771164" y="466056"/>
                    </a:cubicBezTo>
                    <a:cubicBezTo>
                      <a:pt x="724852" y="462490"/>
                      <a:pt x="678585" y="459012"/>
                      <a:pt x="632449" y="461610"/>
                    </a:cubicBezTo>
                    <a:cubicBezTo>
                      <a:pt x="574736" y="464911"/>
                      <a:pt x="527897" y="445585"/>
                      <a:pt x="488585" y="404733"/>
                    </a:cubicBezTo>
                    <a:cubicBezTo>
                      <a:pt x="484491" y="400463"/>
                      <a:pt x="480132" y="396369"/>
                      <a:pt x="475774" y="392363"/>
                    </a:cubicBezTo>
                    <a:cubicBezTo>
                      <a:pt x="450285" y="368811"/>
                      <a:pt x="446059" y="369779"/>
                      <a:pt x="438972" y="402752"/>
                    </a:cubicBezTo>
                    <a:cubicBezTo>
                      <a:pt x="426249" y="462006"/>
                      <a:pt x="419250" y="522140"/>
                      <a:pt x="411854" y="582231"/>
                    </a:cubicBezTo>
                    <a:cubicBezTo>
                      <a:pt x="408728" y="607455"/>
                      <a:pt x="411810" y="634925"/>
                      <a:pt x="391692" y="655792"/>
                    </a:cubicBezTo>
                    <a:cubicBezTo>
                      <a:pt x="385176" y="659137"/>
                      <a:pt x="378221" y="660942"/>
                      <a:pt x="371045" y="661074"/>
                    </a:cubicBezTo>
                    <a:cubicBezTo>
                      <a:pt x="260417" y="662835"/>
                      <a:pt x="149789" y="662483"/>
                      <a:pt x="39117" y="661250"/>
                    </a:cubicBezTo>
                    <a:cubicBezTo>
                      <a:pt x="23137" y="661030"/>
                      <a:pt x="7994" y="657421"/>
                      <a:pt x="3988" y="6380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B431B9F7-5478-49CE-9970-C26ACCC0B46D}"/>
                  </a:ext>
                </a:extLst>
              </p:cNvPr>
              <p:cNvSpPr/>
              <p:nvPr/>
            </p:nvSpPr>
            <p:spPr>
              <a:xfrm>
                <a:off x="1255294" y="1505078"/>
                <a:ext cx="775891" cy="799268"/>
              </a:xfrm>
              <a:custGeom>
                <a:avLst/>
                <a:gdLst>
                  <a:gd name="connsiteX0" fmla="*/ 1629 w 775891"/>
                  <a:gd name="connsiteY0" fmla="*/ 0 h 799268"/>
                  <a:gd name="connsiteX1" fmla="*/ 31696 w 775891"/>
                  <a:gd name="connsiteY1" fmla="*/ 13471 h 799268"/>
                  <a:gd name="connsiteX2" fmla="*/ 391974 w 775891"/>
                  <a:gd name="connsiteY2" fmla="*/ 12326 h 799268"/>
                  <a:gd name="connsiteX3" fmla="*/ 463554 w 775891"/>
                  <a:gd name="connsiteY3" fmla="*/ 41469 h 799268"/>
                  <a:gd name="connsiteX4" fmla="*/ 682741 w 775891"/>
                  <a:gd name="connsiteY4" fmla="*/ 159713 h 799268"/>
                  <a:gd name="connsiteX5" fmla="*/ 775760 w 775891"/>
                  <a:gd name="connsiteY5" fmla="*/ 310885 h 799268"/>
                  <a:gd name="connsiteX6" fmla="*/ 774528 w 775891"/>
                  <a:gd name="connsiteY6" fmla="*/ 694979 h 799268"/>
                  <a:gd name="connsiteX7" fmla="*/ 768145 w 775891"/>
                  <a:gd name="connsiteY7" fmla="*/ 747322 h 799268"/>
                  <a:gd name="connsiteX8" fmla="*/ 677239 w 775891"/>
                  <a:gd name="connsiteY8" fmla="*/ 771930 h 799268"/>
                  <a:gd name="connsiteX9" fmla="*/ 621550 w 775891"/>
                  <a:gd name="connsiteY9" fmla="*/ 799268 h 799268"/>
                  <a:gd name="connsiteX10" fmla="*/ 604866 w 775891"/>
                  <a:gd name="connsiteY10" fmla="*/ 768365 h 799268"/>
                  <a:gd name="connsiteX11" fmla="*/ 546580 w 775891"/>
                  <a:gd name="connsiteY11" fmla="*/ 377271 h 799268"/>
                  <a:gd name="connsiteX12" fmla="*/ 501282 w 775891"/>
                  <a:gd name="connsiteY12" fmla="*/ 328758 h 799268"/>
                  <a:gd name="connsiteX13" fmla="*/ 354819 w 775891"/>
                  <a:gd name="connsiteY13" fmla="*/ 297767 h 799268"/>
                  <a:gd name="connsiteX14" fmla="*/ 351870 w 775891"/>
                  <a:gd name="connsiteY14" fmla="*/ 297811 h 799268"/>
                  <a:gd name="connsiteX15" fmla="*/ 349141 w 775891"/>
                  <a:gd name="connsiteY15" fmla="*/ 296754 h 799268"/>
                  <a:gd name="connsiteX16" fmla="*/ 184805 w 775891"/>
                  <a:gd name="connsiteY16" fmla="*/ 254273 h 799268"/>
                  <a:gd name="connsiteX17" fmla="*/ 56569 w 775891"/>
                  <a:gd name="connsiteY17" fmla="*/ 213552 h 799268"/>
                  <a:gd name="connsiteX18" fmla="*/ 0 w 775891"/>
                  <a:gd name="connsiteY18" fmla="*/ 148267 h 799268"/>
                  <a:gd name="connsiteX19" fmla="*/ 1629 w 775891"/>
                  <a:gd name="connsiteY19" fmla="*/ 0 h 79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75891" h="799268">
                    <a:moveTo>
                      <a:pt x="1629" y="0"/>
                    </a:moveTo>
                    <a:cubicBezTo>
                      <a:pt x="8276" y="12106"/>
                      <a:pt x="19018" y="13515"/>
                      <a:pt x="31696" y="13471"/>
                    </a:cubicBezTo>
                    <a:cubicBezTo>
                      <a:pt x="151789" y="12810"/>
                      <a:pt x="271882" y="12634"/>
                      <a:pt x="391974" y="12326"/>
                    </a:cubicBezTo>
                    <a:cubicBezTo>
                      <a:pt x="419708" y="12502"/>
                      <a:pt x="440927" y="29143"/>
                      <a:pt x="463554" y="41469"/>
                    </a:cubicBezTo>
                    <a:cubicBezTo>
                      <a:pt x="536499" y="81177"/>
                      <a:pt x="607904" y="123879"/>
                      <a:pt x="682741" y="159713"/>
                    </a:cubicBezTo>
                    <a:cubicBezTo>
                      <a:pt x="748246" y="191057"/>
                      <a:pt x="778138" y="236488"/>
                      <a:pt x="775760" y="310885"/>
                    </a:cubicBezTo>
                    <a:cubicBezTo>
                      <a:pt x="771666" y="438814"/>
                      <a:pt x="774704" y="566963"/>
                      <a:pt x="774528" y="694979"/>
                    </a:cubicBezTo>
                    <a:cubicBezTo>
                      <a:pt x="774484" y="712588"/>
                      <a:pt x="776949" y="730682"/>
                      <a:pt x="768145" y="747322"/>
                    </a:cubicBezTo>
                    <a:cubicBezTo>
                      <a:pt x="741863" y="769905"/>
                      <a:pt x="707922" y="765547"/>
                      <a:pt x="677239" y="771930"/>
                    </a:cubicBezTo>
                    <a:cubicBezTo>
                      <a:pt x="655800" y="776377"/>
                      <a:pt x="635770" y="781219"/>
                      <a:pt x="621550" y="799268"/>
                    </a:cubicBezTo>
                    <a:cubicBezTo>
                      <a:pt x="603237" y="795879"/>
                      <a:pt x="606319" y="780471"/>
                      <a:pt x="604866" y="768365"/>
                    </a:cubicBezTo>
                    <a:cubicBezTo>
                      <a:pt x="589238" y="637442"/>
                      <a:pt x="565158" y="507753"/>
                      <a:pt x="546580" y="377271"/>
                    </a:cubicBezTo>
                    <a:cubicBezTo>
                      <a:pt x="542706" y="350197"/>
                      <a:pt x="526902" y="335362"/>
                      <a:pt x="501282" y="328758"/>
                    </a:cubicBezTo>
                    <a:cubicBezTo>
                      <a:pt x="452901" y="316300"/>
                      <a:pt x="403948" y="306615"/>
                      <a:pt x="354819" y="297767"/>
                    </a:cubicBezTo>
                    <a:lnTo>
                      <a:pt x="351870" y="297811"/>
                    </a:lnTo>
                    <a:lnTo>
                      <a:pt x="349141" y="296754"/>
                    </a:lnTo>
                    <a:cubicBezTo>
                      <a:pt x="294993" y="280202"/>
                      <a:pt x="239613" y="268360"/>
                      <a:pt x="184805" y="254273"/>
                    </a:cubicBezTo>
                    <a:cubicBezTo>
                      <a:pt x="141267" y="243091"/>
                      <a:pt x="98302" y="230237"/>
                      <a:pt x="56569" y="213552"/>
                    </a:cubicBezTo>
                    <a:cubicBezTo>
                      <a:pt x="26721" y="201622"/>
                      <a:pt x="2597" y="184057"/>
                      <a:pt x="0" y="148267"/>
                    </a:cubicBezTo>
                    <a:cubicBezTo>
                      <a:pt x="528" y="98830"/>
                      <a:pt x="1101" y="49437"/>
                      <a:pt x="1629" y="0"/>
                    </a:cubicBezTo>
                    <a:close/>
                  </a:path>
                </a:pathLst>
              </a:custGeom>
              <a:solidFill>
                <a:srgbClr val="898C8D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D283974-B254-498B-A3FC-1F6CF8F516D0}"/>
                  </a:ext>
                </a:extLst>
              </p:cNvPr>
              <p:cNvSpPr/>
              <p:nvPr/>
            </p:nvSpPr>
            <p:spPr>
              <a:xfrm>
                <a:off x="2375780" y="2264770"/>
                <a:ext cx="620424" cy="546990"/>
              </a:xfrm>
              <a:custGeom>
                <a:avLst/>
                <a:gdLst>
                  <a:gd name="connsiteX0" fmla="*/ 13 w 620424"/>
                  <a:gd name="connsiteY0" fmla="*/ 225086 h 546990"/>
                  <a:gd name="connsiteX1" fmla="*/ 138903 w 620424"/>
                  <a:gd name="connsiteY1" fmla="*/ 167901 h 546990"/>
                  <a:gd name="connsiteX2" fmla="*/ 139960 w 620424"/>
                  <a:gd name="connsiteY2" fmla="*/ 212804 h 546990"/>
                  <a:gd name="connsiteX3" fmla="*/ 276209 w 620424"/>
                  <a:gd name="connsiteY3" fmla="*/ 402407 h 546990"/>
                  <a:gd name="connsiteX4" fmla="*/ 469731 w 620424"/>
                  <a:gd name="connsiteY4" fmla="*/ 293717 h 546990"/>
                  <a:gd name="connsiteX5" fmla="*/ 407527 w 620424"/>
                  <a:gd name="connsiteY5" fmla="*/ 93900 h 546990"/>
                  <a:gd name="connsiteX6" fmla="*/ 368083 w 620424"/>
                  <a:gd name="connsiteY6" fmla="*/ 64713 h 546990"/>
                  <a:gd name="connsiteX7" fmla="*/ 513137 w 620424"/>
                  <a:gd name="connsiteY7" fmla="*/ 0 h 546990"/>
                  <a:gd name="connsiteX8" fmla="*/ 473517 w 620424"/>
                  <a:gd name="connsiteY8" fmla="*/ 497628 h 546990"/>
                  <a:gd name="connsiteX9" fmla="*/ 161575 w 620424"/>
                  <a:gd name="connsiteY9" fmla="*/ 506300 h 546990"/>
                  <a:gd name="connsiteX10" fmla="*/ 13 w 620424"/>
                  <a:gd name="connsiteY10" fmla="*/ 225086 h 5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0424" h="546990">
                    <a:moveTo>
                      <a:pt x="13" y="225086"/>
                    </a:moveTo>
                    <a:cubicBezTo>
                      <a:pt x="48966" y="212451"/>
                      <a:pt x="91227" y="183661"/>
                      <a:pt x="138903" y="167901"/>
                    </a:cubicBezTo>
                    <a:cubicBezTo>
                      <a:pt x="149513" y="182604"/>
                      <a:pt x="141368" y="197880"/>
                      <a:pt x="139960" y="212804"/>
                    </a:cubicBezTo>
                    <a:cubicBezTo>
                      <a:pt x="131067" y="307363"/>
                      <a:pt x="183410" y="380396"/>
                      <a:pt x="276209" y="402407"/>
                    </a:cubicBezTo>
                    <a:cubicBezTo>
                      <a:pt x="355933" y="421293"/>
                      <a:pt x="443273" y="374629"/>
                      <a:pt x="469731" y="293717"/>
                    </a:cubicBezTo>
                    <a:cubicBezTo>
                      <a:pt x="493987" y="219539"/>
                      <a:pt x="474837" y="141223"/>
                      <a:pt x="407527" y="93900"/>
                    </a:cubicBezTo>
                    <a:cubicBezTo>
                      <a:pt x="394188" y="84523"/>
                      <a:pt x="376447" y="80825"/>
                      <a:pt x="368083" y="64713"/>
                    </a:cubicBezTo>
                    <a:cubicBezTo>
                      <a:pt x="415495" y="41029"/>
                      <a:pt x="462951" y="17477"/>
                      <a:pt x="513137" y="0"/>
                    </a:cubicBezTo>
                    <a:cubicBezTo>
                      <a:pt x="674082" y="142808"/>
                      <a:pt x="648329" y="389993"/>
                      <a:pt x="473517" y="497628"/>
                    </a:cubicBezTo>
                    <a:cubicBezTo>
                      <a:pt x="372397" y="559875"/>
                      <a:pt x="265555" y="563793"/>
                      <a:pt x="161575" y="506300"/>
                    </a:cubicBezTo>
                    <a:cubicBezTo>
                      <a:pt x="52620" y="446034"/>
                      <a:pt x="-956" y="350241"/>
                      <a:pt x="13" y="225086"/>
                    </a:cubicBezTo>
                    <a:close/>
                  </a:path>
                </a:pathLst>
              </a:custGeom>
              <a:solidFill>
                <a:srgbClr val="393D40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E4D1C79-02F3-49F7-89C6-04D20118A92C}"/>
                  </a:ext>
                </a:extLst>
              </p:cNvPr>
              <p:cNvSpPr/>
              <p:nvPr/>
            </p:nvSpPr>
            <p:spPr>
              <a:xfrm>
                <a:off x="597513" y="2489724"/>
                <a:ext cx="658969" cy="319868"/>
              </a:xfrm>
              <a:custGeom>
                <a:avLst/>
                <a:gdLst>
                  <a:gd name="connsiteX0" fmla="*/ 522720 w 658969"/>
                  <a:gd name="connsiteY0" fmla="*/ 0 h 319868"/>
                  <a:gd name="connsiteX1" fmla="*/ 658969 w 658969"/>
                  <a:gd name="connsiteY1" fmla="*/ 132 h 319868"/>
                  <a:gd name="connsiteX2" fmla="*/ 331400 w 658969"/>
                  <a:gd name="connsiteY2" fmla="*/ 319866 h 319868"/>
                  <a:gd name="connsiteX3" fmla="*/ 0 w 658969"/>
                  <a:gd name="connsiteY3" fmla="*/ 132 h 319868"/>
                  <a:gd name="connsiteX4" fmla="*/ 136117 w 658969"/>
                  <a:gd name="connsiteY4" fmla="*/ 0 h 319868"/>
                  <a:gd name="connsiteX5" fmla="*/ 152581 w 658969"/>
                  <a:gd name="connsiteY5" fmla="*/ 34822 h 319868"/>
                  <a:gd name="connsiteX6" fmla="*/ 329463 w 658969"/>
                  <a:gd name="connsiteY6" fmla="*/ 175165 h 319868"/>
                  <a:gd name="connsiteX7" fmla="*/ 507004 w 658969"/>
                  <a:gd name="connsiteY7" fmla="*/ 35086 h 319868"/>
                  <a:gd name="connsiteX8" fmla="*/ 522720 w 658969"/>
                  <a:gd name="connsiteY8" fmla="*/ 0 h 31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969" h="319868">
                    <a:moveTo>
                      <a:pt x="522720" y="0"/>
                    </a:moveTo>
                    <a:cubicBezTo>
                      <a:pt x="568151" y="44"/>
                      <a:pt x="613538" y="88"/>
                      <a:pt x="658969" y="132"/>
                    </a:cubicBezTo>
                    <a:cubicBezTo>
                      <a:pt x="651530" y="180183"/>
                      <a:pt x="509074" y="319205"/>
                      <a:pt x="331400" y="319866"/>
                    </a:cubicBezTo>
                    <a:cubicBezTo>
                      <a:pt x="151921" y="320526"/>
                      <a:pt x="8760" y="182384"/>
                      <a:pt x="0" y="132"/>
                    </a:cubicBezTo>
                    <a:cubicBezTo>
                      <a:pt x="45387" y="88"/>
                      <a:pt x="90774" y="44"/>
                      <a:pt x="136117" y="0"/>
                    </a:cubicBezTo>
                    <a:cubicBezTo>
                      <a:pt x="146506" y="9289"/>
                      <a:pt x="148971" y="22275"/>
                      <a:pt x="152581" y="34822"/>
                    </a:cubicBezTo>
                    <a:cubicBezTo>
                      <a:pt x="176485" y="117407"/>
                      <a:pt x="249914" y="175561"/>
                      <a:pt x="329463" y="175165"/>
                    </a:cubicBezTo>
                    <a:cubicBezTo>
                      <a:pt x="409583" y="174768"/>
                      <a:pt x="482792" y="116923"/>
                      <a:pt x="507004" y="35086"/>
                    </a:cubicBezTo>
                    <a:cubicBezTo>
                      <a:pt x="510658" y="22716"/>
                      <a:pt x="511583" y="9025"/>
                      <a:pt x="522720" y="0"/>
                    </a:cubicBezTo>
                    <a:close/>
                  </a:path>
                </a:pathLst>
              </a:custGeom>
              <a:solidFill>
                <a:srgbClr val="393D40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77165CC-50E7-4FD4-B418-9C4D76265702}"/>
                  </a:ext>
                </a:extLst>
              </p:cNvPr>
              <p:cNvSpPr/>
              <p:nvPr/>
            </p:nvSpPr>
            <p:spPr>
              <a:xfrm>
                <a:off x="1451473" y="352665"/>
                <a:ext cx="495630" cy="436346"/>
              </a:xfrm>
              <a:custGeom>
                <a:avLst/>
                <a:gdLst>
                  <a:gd name="connsiteX0" fmla="*/ 84463 w 495630"/>
                  <a:gd name="connsiteY0" fmla="*/ 436346 h 436346"/>
                  <a:gd name="connsiteX1" fmla="*/ 4430 w 495630"/>
                  <a:gd name="connsiteY1" fmla="*/ 187665 h 436346"/>
                  <a:gd name="connsiteX2" fmla="*/ 110876 w 495630"/>
                  <a:gd name="connsiteY2" fmla="*/ 45649 h 436346"/>
                  <a:gd name="connsiteX3" fmla="*/ 383198 w 495630"/>
                  <a:gd name="connsiteY3" fmla="*/ 21921 h 436346"/>
                  <a:gd name="connsiteX4" fmla="*/ 495631 w 495630"/>
                  <a:gd name="connsiteY4" fmla="*/ 130348 h 436346"/>
                  <a:gd name="connsiteX5" fmla="*/ 453898 w 495630"/>
                  <a:gd name="connsiteY5" fmla="*/ 147560 h 436346"/>
                  <a:gd name="connsiteX6" fmla="*/ 273362 w 495630"/>
                  <a:gd name="connsiteY6" fmla="*/ 188853 h 436346"/>
                  <a:gd name="connsiteX7" fmla="*/ 185054 w 495630"/>
                  <a:gd name="connsiteY7" fmla="*/ 303971 h 436346"/>
                  <a:gd name="connsiteX8" fmla="*/ 173740 w 495630"/>
                  <a:gd name="connsiteY8" fmla="*/ 373703 h 436346"/>
                  <a:gd name="connsiteX9" fmla="*/ 84463 w 495630"/>
                  <a:gd name="connsiteY9" fmla="*/ 436346 h 43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630" h="436346">
                    <a:moveTo>
                      <a:pt x="84463" y="436346"/>
                    </a:moveTo>
                    <a:cubicBezTo>
                      <a:pt x="6456" y="369961"/>
                      <a:pt x="-9260" y="283501"/>
                      <a:pt x="4430" y="187665"/>
                    </a:cubicBezTo>
                    <a:cubicBezTo>
                      <a:pt x="14688" y="121455"/>
                      <a:pt x="55892" y="76464"/>
                      <a:pt x="110876" y="45649"/>
                    </a:cubicBezTo>
                    <a:cubicBezTo>
                      <a:pt x="197072" y="-2732"/>
                      <a:pt x="288462" y="-15894"/>
                      <a:pt x="383198" y="21921"/>
                    </a:cubicBezTo>
                    <a:cubicBezTo>
                      <a:pt x="433515" y="44768"/>
                      <a:pt x="467545" y="84476"/>
                      <a:pt x="495631" y="130348"/>
                    </a:cubicBezTo>
                    <a:cubicBezTo>
                      <a:pt x="484890" y="143730"/>
                      <a:pt x="468865" y="144655"/>
                      <a:pt x="453898" y="147560"/>
                    </a:cubicBezTo>
                    <a:cubicBezTo>
                      <a:pt x="393235" y="159358"/>
                      <a:pt x="332881" y="172389"/>
                      <a:pt x="273362" y="188853"/>
                    </a:cubicBezTo>
                    <a:cubicBezTo>
                      <a:pt x="198745" y="209456"/>
                      <a:pt x="185670" y="226756"/>
                      <a:pt x="185054" y="303971"/>
                    </a:cubicBezTo>
                    <a:cubicBezTo>
                      <a:pt x="184878" y="327920"/>
                      <a:pt x="182501" y="351031"/>
                      <a:pt x="173740" y="373703"/>
                    </a:cubicBezTo>
                    <a:cubicBezTo>
                      <a:pt x="157760" y="414863"/>
                      <a:pt x="128837" y="436214"/>
                      <a:pt x="84463" y="43634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F7F56A1-E139-496F-8939-10816B3B7D73}"/>
                  </a:ext>
                </a:extLst>
              </p:cNvPr>
              <p:cNvSpPr/>
              <p:nvPr/>
            </p:nvSpPr>
            <p:spPr>
              <a:xfrm>
                <a:off x="1556803" y="539745"/>
                <a:ext cx="364228" cy="378868"/>
              </a:xfrm>
              <a:custGeom>
                <a:avLst/>
                <a:gdLst>
                  <a:gd name="connsiteX0" fmla="*/ 139330 w 364228"/>
                  <a:gd name="connsiteY0" fmla="*/ 378868 h 378868"/>
                  <a:gd name="connsiteX1" fmla="*/ 26413 w 364228"/>
                  <a:gd name="connsiteY1" fmla="*/ 334626 h 378868"/>
                  <a:gd name="connsiteX2" fmla="*/ 0 w 364228"/>
                  <a:gd name="connsiteY2" fmla="*/ 274227 h 378868"/>
                  <a:gd name="connsiteX3" fmla="*/ 27206 w 364228"/>
                  <a:gd name="connsiteY3" fmla="*/ 261021 h 378868"/>
                  <a:gd name="connsiteX4" fmla="*/ 102440 w 364228"/>
                  <a:gd name="connsiteY4" fmla="*/ 171567 h 378868"/>
                  <a:gd name="connsiteX5" fmla="*/ 108779 w 364228"/>
                  <a:gd name="connsiteY5" fmla="*/ 90038 h 378868"/>
                  <a:gd name="connsiteX6" fmla="*/ 156411 w 364228"/>
                  <a:gd name="connsiteY6" fmla="*/ 42362 h 378868"/>
                  <a:gd name="connsiteX7" fmla="*/ 326689 w 364228"/>
                  <a:gd name="connsiteY7" fmla="*/ 2654 h 378868"/>
                  <a:gd name="connsiteX8" fmla="*/ 360851 w 364228"/>
                  <a:gd name="connsiteY8" fmla="*/ 5736 h 378868"/>
                  <a:gd name="connsiteX9" fmla="*/ 347468 w 364228"/>
                  <a:gd name="connsiteY9" fmla="*/ 263046 h 378868"/>
                  <a:gd name="connsiteX10" fmla="*/ 212055 w 364228"/>
                  <a:gd name="connsiteY10" fmla="*/ 343386 h 378868"/>
                  <a:gd name="connsiteX11" fmla="*/ 139330 w 364228"/>
                  <a:gd name="connsiteY11" fmla="*/ 378868 h 37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228" h="378868">
                    <a:moveTo>
                      <a:pt x="139330" y="378868"/>
                    </a:moveTo>
                    <a:cubicBezTo>
                      <a:pt x="109835" y="343342"/>
                      <a:pt x="72064" y="328991"/>
                      <a:pt x="26413" y="334626"/>
                    </a:cubicBezTo>
                    <a:cubicBezTo>
                      <a:pt x="15320" y="315476"/>
                      <a:pt x="30904" y="284705"/>
                      <a:pt x="0" y="274227"/>
                    </a:cubicBezTo>
                    <a:cubicBezTo>
                      <a:pt x="5195" y="261901"/>
                      <a:pt x="17169" y="263310"/>
                      <a:pt x="27206" y="261021"/>
                    </a:cubicBezTo>
                    <a:cubicBezTo>
                      <a:pt x="77655" y="249443"/>
                      <a:pt x="99182" y="224218"/>
                      <a:pt x="102440" y="171567"/>
                    </a:cubicBezTo>
                    <a:cubicBezTo>
                      <a:pt x="104113" y="144362"/>
                      <a:pt x="101515" y="116980"/>
                      <a:pt x="108779" y="90038"/>
                    </a:cubicBezTo>
                    <a:cubicBezTo>
                      <a:pt x="115602" y="64549"/>
                      <a:pt x="130922" y="48349"/>
                      <a:pt x="156411" y="42362"/>
                    </a:cubicBezTo>
                    <a:cubicBezTo>
                      <a:pt x="213156" y="29023"/>
                      <a:pt x="269989" y="16125"/>
                      <a:pt x="326689" y="2654"/>
                    </a:cubicBezTo>
                    <a:cubicBezTo>
                      <a:pt x="338223" y="-75"/>
                      <a:pt x="350153" y="-2717"/>
                      <a:pt x="360851" y="5736"/>
                    </a:cubicBezTo>
                    <a:cubicBezTo>
                      <a:pt x="367322" y="92063"/>
                      <a:pt x="365341" y="178083"/>
                      <a:pt x="347468" y="263046"/>
                    </a:cubicBezTo>
                    <a:cubicBezTo>
                      <a:pt x="331620" y="338324"/>
                      <a:pt x="284648" y="365530"/>
                      <a:pt x="212055" y="343386"/>
                    </a:cubicBezTo>
                    <a:cubicBezTo>
                      <a:pt x="160769" y="327714"/>
                      <a:pt x="160769" y="327714"/>
                      <a:pt x="139330" y="378868"/>
                    </a:cubicBezTo>
                    <a:close/>
                  </a:path>
                </a:pathLst>
              </a:custGeom>
              <a:solidFill>
                <a:srgbClr val="E9D1A0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B128C09-DF92-4AC7-B8F6-59D23FD3B94F}"/>
                  </a:ext>
                </a:extLst>
              </p:cNvPr>
              <p:cNvSpPr/>
              <p:nvPr/>
            </p:nvSpPr>
            <p:spPr>
              <a:xfrm>
                <a:off x="409890" y="1802096"/>
                <a:ext cx="681353" cy="66649"/>
              </a:xfrm>
              <a:custGeom>
                <a:avLst/>
                <a:gdLst>
                  <a:gd name="connsiteX0" fmla="*/ 59518 w 681353"/>
                  <a:gd name="connsiteY0" fmla="*/ 88 h 66649"/>
                  <a:gd name="connsiteX1" fmla="*/ 662051 w 681353"/>
                  <a:gd name="connsiteY1" fmla="*/ 0 h 66649"/>
                  <a:gd name="connsiteX2" fmla="*/ 681113 w 681353"/>
                  <a:gd name="connsiteY2" fmla="*/ 2377 h 66649"/>
                  <a:gd name="connsiteX3" fmla="*/ 618293 w 681353"/>
                  <a:gd name="connsiteY3" fmla="*/ 65461 h 66649"/>
                  <a:gd name="connsiteX4" fmla="*/ 401043 w 681353"/>
                  <a:gd name="connsiteY4" fmla="*/ 66650 h 66649"/>
                  <a:gd name="connsiteX5" fmla="*/ 38168 w 681353"/>
                  <a:gd name="connsiteY5" fmla="*/ 65681 h 66649"/>
                  <a:gd name="connsiteX6" fmla="*/ 0 w 681353"/>
                  <a:gd name="connsiteY6" fmla="*/ 33281 h 66649"/>
                  <a:gd name="connsiteX7" fmla="*/ 38256 w 681353"/>
                  <a:gd name="connsiteY7" fmla="*/ 1145 h 66649"/>
                  <a:gd name="connsiteX8" fmla="*/ 59518 w 681353"/>
                  <a:gd name="connsiteY8" fmla="*/ 88 h 6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1353" h="66649">
                    <a:moveTo>
                      <a:pt x="59518" y="88"/>
                    </a:moveTo>
                    <a:cubicBezTo>
                      <a:pt x="260348" y="44"/>
                      <a:pt x="461222" y="0"/>
                      <a:pt x="662051" y="0"/>
                    </a:cubicBezTo>
                    <a:cubicBezTo>
                      <a:pt x="668390" y="793"/>
                      <a:pt x="674774" y="1585"/>
                      <a:pt x="681113" y="2377"/>
                    </a:cubicBezTo>
                    <a:cubicBezTo>
                      <a:pt x="682213" y="65417"/>
                      <a:pt x="682213" y="65241"/>
                      <a:pt x="618293" y="65461"/>
                    </a:cubicBezTo>
                    <a:cubicBezTo>
                      <a:pt x="545877" y="65681"/>
                      <a:pt x="473460" y="66254"/>
                      <a:pt x="401043" y="66650"/>
                    </a:cubicBezTo>
                    <a:cubicBezTo>
                      <a:pt x="280070" y="66210"/>
                      <a:pt x="159141" y="65285"/>
                      <a:pt x="38168" y="65681"/>
                    </a:cubicBezTo>
                    <a:cubicBezTo>
                      <a:pt x="14220" y="65769"/>
                      <a:pt x="88" y="65461"/>
                      <a:pt x="0" y="33281"/>
                    </a:cubicBezTo>
                    <a:cubicBezTo>
                      <a:pt x="-88" y="836"/>
                      <a:pt x="14836" y="-616"/>
                      <a:pt x="38256" y="1145"/>
                    </a:cubicBezTo>
                    <a:cubicBezTo>
                      <a:pt x="45255" y="1585"/>
                      <a:pt x="52387" y="440"/>
                      <a:pt x="59518" y="8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8DD21FF-26A6-4AD3-B48F-6D3A658AB206}"/>
                  </a:ext>
                </a:extLst>
              </p:cNvPr>
              <p:cNvSpPr/>
              <p:nvPr/>
            </p:nvSpPr>
            <p:spPr>
              <a:xfrm>
                <a:off x="1105489" y="1653345"/>
                <a:ext cx="498945" cy="148751"/>
              </a:xfrm>
              <a:custGeom>
                <a:avLst/>
                <a:gdLst>
                  <a:gd name="connsiteX0" fmla="*/ 149761 w 498945"/>
                  <a:gd name="connsiteY0" fmla="*/ 0 h 148751"/>
                  <a:gd name="connsiteX1" fmla="*/ 270206 w 498945"/>
                  <a:gd name="connsiteY1" fmla="*/ 77655 h 148751"/>
                  <a:gd name="connsiteX2" fmla="*/ 465973 w 498945"/>
                  <a:gd name="connsiteY2" fmla="*/ 129249 h 148751"/>
                  <a:gd name="connsiteX3" fmla="*/ 498945 w 498945"/>
                  <a:gd name="connsiteY3" fmla="*/ 148487 h 148751"/>
                  <a:gd name="connsiteX4" fmla="*/ 9770 w 498945"/>
                  <a:gd name="connsiteY4" fmla="*/ 148751 h 148751"/>
                  <a:gd name="connsiteX5" fmla="*/ 117801 w 498945"/>
                  <a:gd name="connsiteY5" fmla="*/ 484 h 148751"/>
                  <a:gd name="connsiteX6" fmla="*/ 149761 w 498945"/>
                  <a:gd name="connsiteY6" fmla="*/ 0 h 148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8945" h="148751">
                    <a:moveTo>
                      <a:pt x="149761" y="0"/>
                    </a:moveTo>
                    <a:cubicBezTo>
                      <a:pt x="172036" y="53399"/>
                      <a:pt x="223014" y="63920"/>
                      <a:pt x="270206" y="77655"/>
                    </a:cubicBezTo>
                    <a:cubicBezTo>
                      <a:pt x="334962" y="96497"/>
                      <a:pt x="400952" y="111244"/>
                      <a:pt x="465973" y="129249"/>
                    </a:cubicBezTo>
                    <a:cubicBezTo>
                      <a:pt x="477639" y="132463"/>
                      <a:pt x="496832" y="127224"/>
                      <a:pt x="498945" y="148487"/>
                    </a:cubicBezTo>
                    <a:cubicBezTo>
                      <a:pt x="335887" y="148575"/>
                      <a:pt x="172828" y="148663"/>
                      <a:pt x="9770" y="148751"/>
                    </a:cubicBezTo>
                    <a:cubicBezTo>
                      <a:pt x="-20341" y="56568"/>
                      <a:pt x="20115" y="1056"/>
                      <a:pt x="117801" y="484"/>
                    </a:cubicBezTo>
                    <a:cubicBezTo>
                      <a:pt x="128454" y="440"/>
                      <a:pt x="139107" y="176"/>
                      <a:pt x="149761" y="0"/>
                    </a:cubicBezTo>
                    <a:close/>
                  </a:path>
                </a:pathLst>
              </a:custGeom>
              <a:solidFill>
                <a:srgbClr val="52403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5D86BEF-8736-499D-B8CD-610EC367678A}"/>
                  </a:ext>
                </a:extLst>
              </p:cNvPr>
              <p:cNvSpPr/>
              <p:nvPr/>
            </p:nvSpPr>
            <p:spPr>
              <a:xfrm>
                <a:off x="1535965" y="482925"/>
                <a:ext cx="444845" cy="331003"/>
              </a:xfrm>
              <a:custGeom>
                <a:avLst/>
                <a:gdLst>
                  <a:gd name="connsiteX0" fmla="*/ 381688 w 444845"/>
                  <a:gd name="connsiteY0" fmla="*/ 62512 h 331003"/>
                  <a:gd name="connsiteX1" fmla="*/ 177161 w 444845"/>
                  <a:gd name="connsiteY1" fmla="*/ 108559 h 331003"/>
                  <a:gd name="connsiteX2" fmla="*/ 138641 w 444845"/>
                  <a:gd name="connsiteY2" fmla="*/ 149632 h 331003"/>
                  <a:gd name="connsiteX3" fmla="*/ 134459 w 444845"/>
                  <a:gd name="connsiteY3" fmla="*/ 213420 h 331003"/>
                  <a:gd name="connsiteX4" fmla="*/ 20838 w 444845"/>
                  <a:gd name="connsiteY4" fmla="*/ 331003 h 331003"/>
                  <a:gd name="connsiteX5" fmla="*/ 15 w 444845"/>
                  <a:gd name="connsiteY5" fmla="*/ 306043 h 331003"/>
                  <a:gd name="connsiteX6" fmla="*/ 17668 w 444845"/>
                  <a:gd name="connsiteY6" fmla="*/ 294333 h 331003"/>
                  <a:gd name="connsiteX7" fmla="*/ 90173 w 444845"/>
                  <a:gd name="connsiteY7" fmla="*/ 192025 h 331003"/>
                  <a:gd name="connsiteX8" fmla="*/ 209385 w 444845"/>
                  <a:gd name="connsiteY8" fmla="*/ 42834 h 331003"/>
                  <a:gd name="connsiteX9" fmla="*/ 411139 w 444845"/>
                  <a:gd name="connsiteY9" fmla="*/ 0 h 331003"/>
                  <a:gd name="connsiteX10" fmla="*/ 444816 w 444845"/>
                  <a:gd name="connsiteY10" fmla="*/ 29231 h 331003"/>
                  <a:gd name="connsiteX11" fmla="*/ 410699 w 444845"/>
                  <a:gd name="connsiteY11" fmla="*/ 53311 h 331003"/>
                  <a:gd name="connsiteX12" fmla="*/ 381688 w 444845"/>
                  <a:gd name="connsiteY12" fmla="*/ 62512 h 33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4845" h="331003">
                    <a:moveTo>
                      <a:pt x="381688" y="62512"/>
                    </a:moveTo>
                    <a:cubicBezTo>
                      <a:pt x="313498" y="77831"/>
                      <a:pt x="245307" y="92975"/>
                      <a:pt x="177161" y="108559"/>
                    </a:cubicBezTo>
                    <a:cubicBezTo>
                      <a:pt x="155414" y="113533"/>
                      <a:pt x="142911" y="126652"/>
                      <a:pt x="138641" y="149632"/>
                    </a:cubicBezTo>
                    <a:cubicBezTo>
                      <a:pt x="134679" y="170938"/>
                      <a:pt x="134900" y="192113"/>
                      <a:pt x="134459" y="213420"/>
                    </a:cubicBezTo>
                    <a:cubicBezTo>
                      <a:pt x="132830" y="295654"/>
                      <a:pt x="103688" y="325941"/>
                      <a:pt x="20838" y="331003"/>
                    </a:cubicBezTo>
                    <a:cubicBezTo>
                      <a:pt x="8732" y="327041"/>
                      <a:pt x="-425" y="320526"/>
                      <a:pt x="15" y="306043"/>
                    </a:cubicBezTo>
                    <a:cubicBezTo>
                      <a:pt x="5870" y="302081"/>
                      <a:pt x="11241" y="296710"/>
                      <a:pt x="17668" y="294333"/>
                    </a:cubicBezTo>
                    <a:cubicBezTo>
                      <a:pt x="69658" y="275051"/>
                      <a:pt x="91141" y="248682"/>
                      <a:pt x="90173" y="192025"/>
                    </a:cubicBezTo>
                    <a:cubicBezTo>
                      <a:pt x="88148" y="71140"/>
                      <a:pt x="109190" y="71580"/>
                      <a:pt x="209385" y="42834"/>
                    </a:cubicBezTo>
                    <a:cubicBezTo>
                      <a:pt x="275507" y="23860"/>
                      <a:pt x="343213" y="11094"/>
                      <a:pt x="411139" y="0"/>
                    </a:cubicBezTo>
                    <a:cubicBezTo>
                      <a:pt x="426459" y="5195"/>
                      <a:pt x="445697" y="8056"/>
                      <a:pt x="444816" y="29231"/>
                    </a:cubicBezTo>
                    <a:cubicBezTo>
                      <a:pt x="443980" y="49305"/>
                      <a:pt x="423509" y="46884"/>
                      <a:pt x="410699" y="53311"/>
                    </a:cubicBezTo>
                    <a:cubicBezTo>
                      <a:pt x="401366" y="58109"/>
                      <a:pt x="389260" y="53179"/>
                      <a:pt x="381688" y="625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1A268FD-091E-41EF-85CB-1C90BABD72F6}"/>
                  </a:ext>
                </a:extLst>
              </p:cNvPr>
              <p:cNvSpPr/>
              <p:nvPr/>
            </p:nvSpPr>
            <p:spPr>
              <a:xfrm>
                <a:off x="2320776" y="1197035"/>
                <a:ext cx="94375" cy="206056"/>
              </a:xfrm>
              <a:custGeom>
                <a:avLst/>
                <a:gdLst>
                  <a:gd name="connsiteX0" fmla="*/ 13152 w 94375"/>
                  <a:gd name="connsiteY0" fmla="*/ 23262 h 206056"/>
                  <a:gd name="connsiteX1" fmla="*/ 78833 w 94375"/>
                  <a:gd name="connsiteY1" fmla="*/ 3849 h 206056"/>
                  <a:gd name="connsiteX2" fmla="*/ 92832 w 94375"/>
                  <a:gd name="connsiteY2" fmla="*/ 36205 h 206056"/>
                  <a:gd name="connsiteX3" fmla="*/ 93272 w 94375"/>
                  <a:gd name="connsiteY3" fmla="*/ 160040 h 206056"/>
                  <a:gd name="connsiteX4" fmla="*/ 45156 w 94375"/>
                  <a:gd name="connsiteY4" fmla="*/ 205955 h 206056"/>
                  <a:gd name="connsiteX5" fmla="*/ 13196 w 94375"/>
                  <a:gd name="connsiteY5" fmla="*/ 184912 h 206056"/>
                  <a:gd name="connsiteX6" fmla="*/ 13152 w 94375"/>
                  <a:gd name="connsiteY6" fmla="*/ 23262 h 20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375" h="206056">
                    <a:moveTo>
                      <a:pt x="13152" y="23262"/>
                    </a:moveTo>
                    <a:cubicBezTo>
                      <a:pt x="25258" y="-14685"/>
                      <a:pt x="56602" y="5654"/>
                      <a:pt x="78833" y="3849"/>
                    </a:cubicBezTo>
                    <a:cubicBezTo>
                      <a:pt x="101637" y="2000"/>
                      <a:pt x="92524" y="24231"/>
                      <a:pt x="92832" y="36205"/>
                    </a:cubicBezTo>
                    <a:cubicBezTo>
                      <a:pt x="93933" y="77454"/>
                      <a:pt x="93272" y="118747"/>
                      <a:pt x="93272" y="160040"/>
                    </a:cubicBezTo>
                    <a:cubicBezTo>
                      <a:pt x="93272" y="206659"/>
                      <a:pt x="93229" y="206483"/>
                      <a:pt x="45156" y="205955"/>
                    </a:cubicBezTo>
                    <a:cubicBezTo>
                      <a:pt x="29572" y="205779"/>
                      <a:pt x="13108" y="208332"/>
                      <a:pt x="13196" y="184912"/>
                    </a:cubicBezTo>
                    <a:cubicBezTo>
                      <a:pt x="-4237" y="131029"/>
                      <a:pt x="-4545" y="77146"/>
                      <a:pt x="13152" y="23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2FD71AC-2BE6-4364-992B-437AA5E844F4}"/>
                  </a:ext>
                </a:extLst>
              </p:cNvPr>
              <p:cNvSpPr/>
              <p:nvPr/>
            </p:nvSpPr>
            <p:spPr>
              <a:xfrm>
                <a:off x="2133494" y="1225086"/>
                <a:ext cx="181911" cy="127657"/>
              </a:xfrm>
              <a:custGeom>
                <a:avLst/>
                <a:gdLst>
                  <a:gd name="connsiteX0" fmla="*/ 748 w 181911"/>
                  <a:gd name="connsiteY0" fmla="*/ 99809 h 127657"/>
                  <a:gd name="connsiteX1" fmla="*/ 0 w 181911"/>
                  <a:gd name="connsiteY1" fmla="*/ 9123 h 127657"/>
                  <a:gd name="connsiteX2" fmla="*/ 128325 w 181911"/>
                  <a:gd name="connsiteY2" fmla="*/ 7890 h 127657"/>
                  <a:gd name="connsiteX3" fmla="*/ 179655 w 181911"/>
                  <a:gd name="connsiteY3" fmla="*/ 72207 h 127657"/>
                  <a:gd name="connsiteX4" fmla="*/ 154694 w 181911"/>
                  <a:gd name="connsiteY4" fmla="*/ 122128 h 127657"/>
                  <a:gd name="connsiteX5" fmla="*/ 114634 w 181911"/>
                  <a:gd name="connsiteY5" fmla="*/ 113324 h 127657"/>
                  <a:gd name="connsiteX6" fmla="*/ 52431 w 181911"/>
                  <a:gd name="connsiteY6" fmla="*/ 109230 h 127657"/>
                  <a:gd name="connsiteX7" fmla="*/ 748 w 181911"/>
                  <a:gd name="connsiteY7" fmla="*/ 99809 h 127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911" h="127657">
                    <a:moveTo>
                      <a:pt x="748" y="99809"/>
                    </a:moveTo>
                    <a:cubicBezTo>
                      <a:pt x="484" y="69566"/>
                      <a:pt x="220" y="39366"/>
                      <a:pt x="0" y="9123"/>
                    </a:cubicBezTo>
                    <a:cubicBezTo>
                      <a:pt x="42746" y="4985"/>
                      <a:pt x="85403" y="-8442"/>
                      <a:pt x="128325" y="7890"/>
                    </a:cubicBezTo>
                    <a:cubicBezTo>
                      <a:pt x="158788" y="18632"/>
                      <a:pt x="170146" y="45706"/>
                      <a:pt x="179655" y="72207"/>
                    </a:cubicBezTo>
                    <a:cubicBezTo>
                      <a:pt x="187799" y="94922"/>
                      <a:pt x="172611" y="110858"/>
                      <a:pt x="154694" y="122128"/>
                    </a:cubicBezTo>
                    <a:cubicBezTo>
                      <a:pt x="139595" y="131637"/>
                      <a:pt x="125728" y="128996"/>
                      <a:pt x="114634" y="113324"/>
                    </a:cubicBezTo>
                    <a:cubicBezTo>
                      <a:pt x="95968" y="86998"/>
                      <a:pt x="73209" y="111255"/>
                      <a:pt x="52431" y="109230"/>
                    </a:cubicBezTo>
                    <a:cubicBezTo>
                      <a:pt x="34690" y="109098"/>
                      <a:pt x="15980" y="113896"/>
                      <a:pt x="748" y="99809"/>
                    </a:cubicBezTo>
                    <a:close/>
                  </a:path>
                </a:pathLst>
              </a:custGeom>
              <a:solidFill>
                <a:srgbClr val="E9D2A0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8D90AE9-87AA-4C08-B365-373B4832CE86}"/>
                  </a:ext>
                </a:extLst>
              </p:cNvPr>
              <p:cNvSpPr/>
              <p:nvPr/>
            </p:nvSpPr>
            <p:spPr>
              <a:xfrm>
                <a:off x="2186475" y="1220138"/>
                <a:ext cx="147496" cy="162909"/>
              </a:xfrm>
              <a:custGeom>
                <a:avLst/>
                <a:gdLst>
                  <a:gd name="connsiteX0" fmla="*/ 4909 w 147496"/>
                  <a:gd name="connsiteY0" fmla="*/ 105593 h 162909"/>
                  <a:gd name="connsiteX1" fmla="*/ 45805 w 147496"/>
                  <a:gd name="connsiteY1" fmla="*/ 94103 h 162909"/>
                  <a:gd name="connsiteX2" fmla="*/ 65703 w 147496"/>
                  <a:gd name="connsiteY2" fmla="*/ 102335 h 162909"/>
                  <a:gd name="connsiteX3" fmla="*/ 92073 w 147496"/>
                  <a:gd name="connsiteY3" fmla="*/ 123818 h 162909"/>
                  <a:gd name="connsiteX4" fmla="*/ 116065 w 147496"/>
                  <a:gd name="connsiteY4" fmla="*/ 70287 h 162909"/>
                  <a:gd name="connsiteX5" fmla="*/ 75388 w 147496"/>
                  <a:gd name="connsiteY5" fmla="*/ 12838 h 162909"/>
                  <a:gd name="connsiteX6" fmla="*/ 147453 w 147496"/>
                  <a:gd name="connsiteY6" fmla="*/ 115 h 162909"/>
                  <a:gd name="connsiteX7" fmla="*/ 147497 w 147496"/>
                  <a:gd name="connsiteY7" fmla="*/ 161765 h 162909"/>
                  <a:gd name="connsiteX8" fmla="*/ 127775 w 147496"/>
                  <a:gd name="connsiteY8" fmla="*/ 162910 h 162909"/>
                  <a:gd name="connsiteX9" fmla="*/ 35152 w 147496"/>
                  <a:gd name="connsiteY9" fmla="*/ 161677 h 162909"/>
                  <a:gd name="connsiteX10" fmla="*/ 4909 w 147496"/>
                  <a:gd name="connsiteY10" fmla="*/ 105593 h 162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496" h="162909">
                    <a:moveTo>
                      <a:pt x="4909" y="105593"/>
                    </a:moveTo>
                    <a:cubicBezTo>
                      <a:pt x="18556" y="101807"/>
                      <a:pt x="32246" y="98241"/>
                      <a:pt x="45805" y="94103"/>
                    </a:cubicBezTo>
                    <a:cubicBezTo>
                      <a:pt x="55094" y="91286"/>
                      <a:pt x="63722" y="92694"/>
                      <a:pt x="65703" y="102335"/>
                    </a:cubicBezTo>
                    <a:cubicBezTo>
                      <a:pt x="68917" y="117743"/>
                      <a:pt x="68565" y="137157"/>
                      <a:pt x="92073" y="123818"/>
                    </a:cubicBezTo>
                    <a:cubicBezTo>
                      <a:pt x="111927" y="112592"/>
                      <a:pt x="131781" y="97317"/>
                      <a:pt x="116065" y="70287"/>
                    </a:cubicBezTo>
                    <a:cubicBezTo>
                      <a:pt x="104311" y="50081"/>
                      <a:pt x="89079" y="31900"/>
                      <a:pt x="75388" y="12838"/>
                    </a:cubicBezTo>
                    <a:cubicBezTo>
                      <a:pt x="98412" y="2933"/>
                      <a:pt x="122536" y="-721"/>
                      <a:pt x="147453" y="115"/>
                    </a:cubicBezTo>
                    <a:cubicBezTo>
                      <a:pt x="147453" y="53999"/>
                      <a:pt x="147453" y="107882"/>
                      <a:pt x="147497" y="161765"/>
                    </a:cubicBezTo>
                    <a:cubicBezTo>
                      <a:pt x="140937" y="162161"/>
                      <a:pt x="134334" y="162558"/>
                      <a:pt x="127775" y="162910"/>
                    </a:cubicBezTo>
                    <a:cubicBezTo>
                      <a:pt x="96915" y="162514"/>
                      <a:pt x="66012" y="162073"/>
                      <a:pt x="35152" y="161677"/>
                    </a:cubicBezTo>
                    <a:cubicBezTo>
                      <a:pt x="550" y="151596"/>
                      <a:pt x="-6185" y="139050"/>
                      <a:pt x="4909" y="105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1D8C343-AE1B-4E9D-8A1A-51488270DFF7}"/>
                  </a:ext>
                </a:extLst>
              </p:cNvPr>
              <p:cNvSpPr/>
              <p:nvPr/>
            </p:nvSpPr>
            <p:spPr>
              <a:xfrm>
                <a:off x="1455677" y="339631"/>
                <a:ext cx="378994" cy="200742"/>
              </a:xfrm>
              <a:custGeom>
                <a:avLst/>
                <a:gdLst>
                  <a:gd name="connsiteX0" fmla="*/ 378994 w 378994"/>
                  <a:gd name="connsiteY0" fmla="*/ 34955 h 200742"/>
                  <a:gd name="connsiteX1" fmla="*/ 202861 w 378994"/>
                  <a:gd name="connsiteY1" fmla="*/ 30597 h 200742"/>
                  <a:gd name="connsiteX2" fmla="*/ 226 w 378994"/>
                  <a:gd name="connsiteY2" fmla="*/ 200743 h 200742"/>
                  <a:gd name="connsiteX3" fmla="*/ 77089 w 378994"/>
                  <a:gd name="connsiteY3" fmla="*/ 49350 h 200742"/>
                  <a:gd name="connsiteX4" fmla="*/ 378994 w 378994"/>
                  <a:gd name="connsiteY4" fmla="*/ 34955 h 20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994" h="200742">
                    <a:moveTo>
                      <a:pt x="378994" y="34955"/>
                    </a:moveTo>
                    <a:cubicBezTo>
                      <a:pt x="320488" y="25006"/>
                      <a:pt x="262423" y="17874"/>
                      <a:pt x="202861" y="30597"/>
                    </a:cubicBezTo>
                    <a:cubicBezTo>
                      <a:pt x="104427" y="51596"/>
                      <a:pt x="37425" y="107944"/>
                      <a:pt x="226" y="200743"/>
                    </a:cubicBezTo>
                    <a:cubicBezTo>
                      <a:pt x="-2987" y="135678"/>
                      <a:pt x="28269" y="87077"/>
                      <a:pt x="77089" y="49350"/>
                    </a:cubicBezTo>
                    <a:cubicBezTo>
                      <a:pt x="154921" y="-10784"/>
                      <a:pt x="296893" y="-16419"/>
                      <a:pt x="378994" y="34955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B8A0AF5-B27C-4AB6-8374-16EB357D6F80}"/>
                  </a:ext>
                </a:extLst>
              </p:cNvPr>
              <p:cNvSpPr/>
              <p:nvPr/>
            </p:nvSpPr>
            <p:spPr>
              <a:xfrm>
                <a:off x="2503721" y="2329439"/>
                <a:ext cx="363555" cy="351138"/>
              </a:xfrm>
              <a:custGeom>
                <a:avLst/>
                <a:gdLst>
                  <a:gd name="connsiteX0" fmla="*/ 240142 w 363555"/>
                  <a:gd name="connsiteY0" fmla="*/ 0 h 351138"/>
                  <a:gd name="connsiteX1" fmla="*/ 356581 w 363555"/>
                  <a:gd name="connsiteY1" fmla="*/ 219319 h 351138"/>
                  <a:gd name="connsiteX2" fmla="*/ 136074 w 363555"/>
                  <a:gd name="connsiteY2" fmla="*/ 345267 h 351138"/>
                  <a:gd name="connsiteX3" fmla="*/ 3875 w 363555"/>
                  <a:gd name="connsiteY3" fmla="*/ 134444 h 351138"/>
                  <a:gd name="connsiteX4" fmla="*/ 10918 w 363555"/>
                  <a:gd name="connsiteY4" fmla="*/ 103232 h 351138"/>
                  <a:gd name="connsiteX5" fmla="*/ 240142 w 363555"/>
                  <a:gd name="connsiteY5" fmla="*/ 0 h 35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3555" h="351138">
                    <a:moveTo>
                      <a:pt x="240142" y="0"/>
                    </a:moveTo>
                    <a:cubicBezTo>
                      <a:pt x="331048" y="29715"/>
                      <a:pt x="383259" y="128105"/>
                      <a:pt x="356581" y="219319"/>
                    </a:cubicBezTo>
                    <a:cubicBezTo>
                      <a:pt x="328627" y="314847"/>
                      <a:pt x="232262" y="369919"/>
                      <a:pt x="136074" y="345267"/>
                    </a:cubicBezTo>
                    <a:cubicBezTo>
                      <a:pt x="43495" y="321583"/>
                      <a:pt x="-16155" y="226451"/>
                      <a:pt x="3875" y="134444"/>
                    </a:cubicBezTo>
                    <a:cubicBezTo>
                      <a:pt x="6164" y="124011"/>
                      <a:pt x="8585" y="113621"/>
                      <a:pt x="10918" y="103232"/>
                    </a:cubicBezTo>
                    <a:cubicBezTo>
                      <a:pt x="87341" y="68807"/>
                      <a:pt x="163720" y="34425"/>
                      <a:pt x="240142" y="0"/>
                    </a:cubicBezTo>
                    <a:close/>
                  </a:path>
                </a:pathLst>
              </a:custGeom>
              <a:solidFill>
                <a:srgbClr val="898C8D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07DDFDC-93E8-45A6-957A-77491578F167}"/>
                  </a:ext>
                </a:extLst>
              </p:cNvPr>
              <p:cNvSpPr/>
              <p:nvPr/>
            </p:nvSpPr>
            <p:spPr>
              <a:xfrm>
                <a:off x="733674" y="2489680"/>
                <a:ext cx="386559" cy="183759"/>
              </a:xfrm>
              <a:custGeom>
                <a:avLst/>
                <a:gdLst>
                  <a:gd name="connsiteX0" fmla="*/ 386560 w 386559"/>
                  <a:gd name="connsiteY0" fmla="*/ 44 h 183759"/>
                  <a:gd name="connsiteX1" fmla="*/ 198761 w 386559"/>
                  <a:gd name="connsiteY1" fmla="*/ 183705 h 183759"/>
                  <a:gd name="connsiteX2" fmla="*/ 0 w 386559"/>
                  <a:gd name="connsiteY2" fmla="*/ 0 h 183759"/>
                  <a:gd name="connsiteX3" fmla="*/ 386560 w 386559"/>
                  <a:gd name="connsiteY3" fmla="*/ 44 h 18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559" h="183759">
                    <a:moveTo>
                      <a:pt x="386560" y="44"/>
                    </a:moveTo>
                    <a:cubicBezTo>
                      <a:pt x="374277" y="105037"/>
                      <a:pt x="297326" y="181284"/>
                      <a:pt x="198761" y="183705"/>
                    </a:cubicBezTo>
                    <a:cubicBezTo>
                      <a:pt x="107370" y="185950"/>
                      <a:pt x="10918" y="119168"/>
                      <a:pt x="0" y="0"/>
                    </a:cubicBezTo>
                    <a:cubicBezTo>
                      <a:pt x="128809" y="0"/>
                      <a:pt x="257662" y="0"/>
                      <a:pt x="386560" y="44"/>
                    </a:cubicBezTo>
                    <a:close/>
                  </a:path>
                </a:pathLst>
              </a:custGeom>
              <a:solidFill>
                <a:srgbClr val="898C8D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348AF274-78A6-415E-B55E-71559B76C04C}"/>
                  </a:ext>
                </a:extLst>
              </p:cNvPr>
              <p:cNvSpPr/>
              <p:nvPr/>
            </p:nvSpPr>
            <p:spPr>
              <a:xfrm>
                <a:off x="1875436" y="2252576"/>
                <a:ext cx="269019" cy="158158"/>
              </a:xfrm>
              <a:custGeom>
                <a:avLst/>
                <a:gdLst>
                  <a:gd name="connsiteX0" fmla="*/ 10301 w 269019"/>
                  <a:gd name="connsiteY0" fmla="*/ 153329 h 158158"/>
                  <a:gd name="connsiteX1" fmla="*/ 0 w 269019"/>
                  <a:gd name="connsiteY1" fmla="*/ 51154 h 158158"/>
                  <a:gd name="connsiteX2" fmla="*/ 27250 w 269019"/>
                  <a:gd name="connsiteY2" fmla="*/ 20030 h 158158"/>
                  <a:gd name="connsiteX3" fmla="*/ 144701 w 269019"/>
                  <a:gd name="connsiteY3" fmla="*/ 0 h 158158"/>
                  <a:gd name="connsiteX4" fmla="*/ 269020 w 269019"/>
                  <a:gd name="connsiteY4" fmla="*/ 100459 h 158158"/>
                  <a:gd name="connsiteX5" fmla="*/ 173052 w 269019"/>
                  <a:gd name="connsiteY5" fmla="*/ 157248 h 158158"/>
                  <a:gd name="connsiteX6" fmla="*/ 10301 w 269019"/>
                  <a:gd name="connsiteY6" fmla="*/ 153329 h 15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019" h="158158">
                    <a:moveTo>
                      <a:pt x="10301" y="153329"/>
                    </a:moveTo>
                    <a:cubicBezTo>
                      <a:pt x="6867" y="119256"/>
                      <a:pt x="3434" y="85183"/>
                      <a:pt x="0" y="51154"/>
                    </a:cubicBezTo>
                    <a:cubicBezTo>
                      <a:pt x="440" y="33237"/>
                      <a:pt x="4622" y="22231"/>
                      <a:pt x="27250" y="20030"/>
                    </a:cubicBezTo>
                    <a:cubicBezTo>
                      <a:pt x="66650" y="16156"/>
                      <a:pt x="105565" y="6955"/>
                      <a:pt x="144701" y="0"/>
                    </a:cubicBezTo>
                    <a:cubicBezTo>
                      <a:pt x="186126" y="33501"/>
                      <a:pt x="227595" y="66958"/>
                      <a:pt x="269020" y="100459"/>
                    </a:cubicBezTo>
                    <a:cubicBezTo>
                      <a:pt x="251587" y="143953"/>
                      <a:pt x="222577" y="162662"/>
                      <a:pt x="173052" y="157248"/>
                    </a:cubicBezTo>
                    <a:cubicBezTo>
                      <a:pt x="119300" y="151392"/>
                      <a:pt x="64581" y="154254"/>
                      <a:pt x="10301" y="153329"/>
                    </a:cubicBezTo>
                    <a:close/>
                  </a:path>
                </a:pathLst>
              </a:custGeom>
              <a:solidFill>
                <a:srgbClr val="534034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AAEAA28-7CAB-4B1C-BB7E-D73A2ED3211B}"/>
                  </a:ext>
                </a:extLst>
              </p:cNvPr>
              <p:cNvSpPr/>
              <p:nvPr/>
            </p:nvSpPr>
            <p:spPr>
              <a:xfrm>
                <a:off x="580939" y="1409895"/>
                <a:ext cx="375901" cy="358509"/>
              </a:xfrm>
              <a:custGeom>
                <a:avLst/>
                <a:gdLst>
                  <a:gd name="connsiteX0" fmla="*/ 303952 w 375901"/>
                  <a:gd name="connsiteY0" fmla="*/ 931 h 358509"/>
                  <a:gd name="connsiteX1" fmla="*/ 321781 w 375901"/>
                  <a:gd name="connsiteY1" fmla="*/ 931 h 358509"/>
                  <a:gd name="connsiteX2" fmla="*/ 373507 w 375901"/>
                  <a:gd name="connsiteY2" fmla="*/ 56619 h 358509"/>
                  <a:gd name="connsiteX3" fmla="*/ 360608 w 375901"/>
                  <a:gd name="connsiteY3" fmla="*/ 165750 h 358509"/>
                  <a:gd name="connsiteX4" fmla="*/ 272828 w 375901"/>
                  <a:gd name="connsiteY4" fmla="*/ 326872 h 358509"/>
                  <a:gd name="connsiteX5" fmla="*/ 39070 w 375901"/>
                  <a:gd name="connsiteY5" fmla="*/ 288308 h 358509"/>
                  <a:gd name="connsiteX6" fmla="*/ 13977 w 375901"/>
                  <a:gd name="connsiteY6" fmla="*/ 121068 h 358509"/>
                  <a:gd name="connsiteX7" fmla="*/ 172413 w 375901"/>
                  <a:gd name="connsiteY7" fmla="*/ 9075 h 358509"/>
                  <a:gd name="connsiteX8" fmla="*/ 303952 w 375901"/>
                  <a:gd name="connsiteY8" fmla="*/ 931 h 358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5901" h="358509">
                    <a:moveTo>
                      <a:pt x="303952" y="931"/>
                    </a:moveTo>
                    <a:cubicBezTo>
                      <a:pt x="309895" y="931"/>
                      <a:pt x="315838" y="1019"/>
                      <a:pt x="321781" y="931"/>
                    </a:cubicBezTo>
                    <a:cubicBezTo>
                      <a:pt x="378921" y="139"/>
                      <a:pt x="379274" y="183"/>
                      <a:pt x="373507" y="56619"/>
                    </a:cubicBezTo>
                    <a:cubicBezTo>
                      <a:pt x="369765" y="93070"/>
                      <a:pt x="363602" y="129256"/>
                      <a:pt x="360608" y="165750"/>
                    </a:cubicBezTo>
                    <a:cubicBezTo>
                      <a:pt x="355105" y="232708"/>
                      <a:pt x="322573" y="284698"/>
                      <a:pt x="272828" y="326872"/>
                    </a:cubicBezTo>
                    <a:cubicBezTo>
                      <a:pt x="207851" y="381944"/>
                      <a:pt x="92425" y="362618"/>
                      <a:pt x="39070" y="288308"/>
                    </a:cubicBezTo>
                    <a:cubicBezTo>
                      <a:pt x="2223" y="237022"/>
                      <a:pt x="-13625" y="180586"/>
                      <a:pt x="13977" y="121068"/>
                    </a:cubicBezTo>
                    <a:cubicBezTo>
                      <a:pt x="44704" y="54770"/>
                      <a:pt x="100789" y="16999"/>
                      <a:pt x="172413" y="9075"/>
                    </a:cubicBezTo>
                    <a:cubicBezTo>
                      <a:pt x="215863" y="4321"/>
                      <a:pt x="259797" y="-2503"/>
                      <a:pt x="303952" y="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818A3C7-01FC-40A6-BA08-51EF386BCA5C}"/>
                  </a:ext>
                </a:extLst>
              </p:cNvPr>
              <p:cNvSpPr/>
              <p:nvPr/>
            </p:nvSpPr>
            <p:spPr>
              <a:xfrm>
                <a:off x="665804" y="1514681"/>
                <a:ext cx="214450" cy="138154"/>
              </a:xfrm>
              <a:custGeom>
                <a:avLst/>
                <a:gdLst>
                  <a:gd name="connsiteX0" fmla="*/ 132275 w 214450"/>
                  <a:gd name="connsiteY0" fmla="*/ 34419 h 138154"/>
                  <a:gd name="connsiteX1" fmla="*/ 104849 w 214450"/>
                  <a:gd name="connsiteY1" fmla="*/ 109080 h 138154"/>
                  <a:gd name="connsiteX2" fmla="*/ 82970 w 214450"/>
                  <a:gd name="connsiteY2" fmla="*/ 138047 h 138154"/>
                  <a:gd name="connsiteX3" fmla="*/ 67870 w 214450"/>
                  <a:gd name="connsiteY3" fmla="*/ 107672 h 138154"/>
                  <a:gd name="connsiteX4" fmla="*/ 66813 w 214450"/>
                  <a:gd name="connsiteY4" fmla="*/ 57750 h 138154"/>
                  <a:gd name="connsiteX5" fmla="*/ 59154 w 214450"/>
                  <a:gd name="connsiteY5" fmla="*/ 43267 h 138154"/>
                  <a:gd name="connsiteX6" fmla="*/ 45287 w 214450"/>
                  <a:gd name="connsiteY6" fmla="*/ 55637 h 138154"/>
                  <a:gd name="connsiteX7" fmla="*/ 38507 w 214450"/>
                  <a:gd name="connsiteY7" fmla="*/ 108244 h 138154"/>
                  <a:gd name="connsiteX8" fmla="*/ 20106 w 214450"/>
                  <a:gd name="connsiteY8" fmla="*/ 138003 h 138154"/>
                  <a:gd name="connsiteX9" fmla="*/ 604 w 214450"/>
                  <a:gd name="connsiteY9" fmla="*/ 110269 h 138154"/>
                  <a:gd name="connsiteX10" fmla="*/ 1220 w 214450"/>
                  <a:gd name="connsiteY10" fmla="*/ 28387 h 138154"/>
                  <a:gd name="connsiteX11" fmla="*/ 23540 w 214450"/>
                  <a:gd name="connsiteY11" fmla="*/ 521 h 138154"/>
                  <a:gd name="connsiteX12" fmla="*/ 43394 w 214450"/>
                  <a:gd name="connsiteY12" fmla="*/ 26318 h 138154"/>
                  <a:gd name="connsiteX13" fmla="*/ 101459 w 214450"/>
                  <a:gd name="connsiteY13" fmla="*/ 23105 h 138154"/>
                  <a:gd name="connsiteX14" fmla="*/ 115546 w 214450"/>
                  <a:gd name="connsiteY14" fmla="*/ 22180 h 138154"/>
                  <a:gd name="connsiteX15" fmla="*/ 152701 w 214450"/>
                  <a:gd name="connsiteY15" fmla="*/ 8930 h 138154"/>
                  <a:gd name="connsiteX16" fmla="*/ 173391 w 214450"/>
                  <a:gd name="connsiteY16" fmla="*/ 47537 h 138154"/>
                  <a:gd name="connsiteX17" fmla="*/ 173920 w 214450"/>
                  <a:gd name="connsiteY17" fmla="*/ 61756 h 138154"/>
                  <a:gd name="connsiteX18" fmla="*/ 179466 w 214450"/>
                  <a:gd name="connsiteY18" fmla="*/ 100892 h 138154"/>
                  <a:gd name="connsiteX19" fmla="*/ 213716 w 214450"/>
                  <a:gd name="connsiteY19" fmla="*/ 74347 h 138154"/>
                  <a:gd name="connsiteX20" fmla="*/ 204735 w 214450"/>
                  <a:gd name="connsiteY20" fmla="*/ 102697 h 138154"/>
                  <a:gd name="connsiteX21" fmla="*/ 155430 w 214450"/>
                  <a:gd name="connsiteY21" fmla="*/ 136110 h 138154"/>
                  <a:gd name="connsiteX22" fmla="*/ 132319 w 214450"/>
                  <a:gd name="connsiteY22" fmla="*/ 85881 h 138154"/>
                  <a:gd name="connsiteX23" fmla="*/ 132275 w 214450"/>
                  <a:gd name="connsiteY23" fmla="*/ 34419 h 13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14450" h="138154">
                    <a:moveTo>
                      <a:pt x="132275" y="34419"/>
                    </a:moveTo>
                    <a:cubicBezTo>
                      <a:pt x="102736" y="59687"/>
                      <a:pt x="106301" y="85396"/>
                      <a:pt x="104849" y="109080"/>
                    </a:cubicBezTo>
                    <a:cubicBezTo>
                      <a:pt x="103924" y="124356"/>
                      <a:pt x="103352" y="139588"/>
                      <a:pt x="82970" y="138047"/>
                    </a:cubicBezTo>
                    <a:cubicBezTo>
                      <a:pt x="63336" y="136550"/>
                      <a:pt x="68310" y="119910"/>
                      <a:pt x="67870" y="107672"/>
                    </a:cubicBezTo>
                    <a:cubicBezTo>
                      <a:pt x="67210" y="91031"/>
                      <a:pt x="67958" y="74347"/>
                      <a:pt x="66813" y="57750"/>
                    </a:cubicBezTo>
                    <a:cubicBezTo>
                      <a:pt x="66461" y="52556"/>
                      <a:pt x="62851" y="44236"/>
                      <a:pt x="59154" y="43267"/>
                    </a:cubicBezTo>
                    <a:cubicBezTo>
                      <a:pt x="51098" y="41154"/>
                      <a:pt x="48412" y="49210"/>
                      <a:pt x="45287" y="55637"/>
                    </a:cubicBezTo>
                    <a:cubicBezTo>
                      <a:pt x="37098" y="72498"/>
                      <a:pt x="39256" y="90547"/>
                      <a:pt x="38507" y="108244"/>
                    </a:cubicBezTo>
                    <a:cubicBezTo>
                      <a:pt x="37935" y="122023"/>
                      <a:pt x="36878" y="136374"/>
                      <a:pt x="20106" y="138003"/>
                    </a:cubicBezTo>
                    <a:cubicBezTo>
                      <a:pt x="340" y="139896"/>
                      <a:pt x="1176" y="121847"/>
                      <a:pt x="604" y="110269"/>
                    </a:cubicBezTo>
                    <a:cubicBezTo>
                      <a:pt x="-761" y="83063"/>
                      <a:pt x="516" y="55681"/>
                      <a:pt x="1220" y="28387"/>
                    </a:cubicBezTo>
                    <a:cubicBezTo>
                      <a:pt x="1572" y="13816"/>
                      <a:pt x="8264" y="3383"/>
                      <a:pt x="23540" y="521"/>
                    </a:cubicBezTo>
                    <a:cubicBezTo>
                      <a:pt x="45463" y="-3573"/>
                      <a:pt x="36174" y="17514"/>
                      <a:pt x="43394" y="26318"/>
                    </a:cubicBezTo>
                    <a:cubicBezTo>
                      <a:pt x="62191" y="8666"/>
                      <a:pt x="81781" y="-7799"/>
                      <a:pt x="101459" y="23105"/>
                    </a:cubicBezTo>
                    <a:cubicBezTo>
                      <a:pt x="108987" y="34947"/>
                      <a:pt x="111452" y="26495"/>
                      <a:pt x="115546" y="22180"/>
                    </a:cubicBezTo>
                    <a:cubicBezTo>
                      <a:pt x="125759" y="11439"/>
                      <a:pt x="136237" y="2106"/>
                      <a:pt x="152701" y="8930"/>
                    </a:cubicBezTo>
                    <a:cubicBezTo>
                      <a:pt x="170178" y="16149"/>
                      <a:pt x="169914" y="32922"/>
                      <a:pt x="173391" y="47537"/>
                    </a:cubicBezTo>
                    <a:cubicBezTo>
                      <a:pt x="174492" y="52071"/>
                      <a:pt x="173215" y="57090"/>
                      <a:pt x="173920" y="61756"/>
                    </a:cubicBezTo>
                    <a:cubicBezTo>
                      <a:pt x="175945" y="75227"/>
                      <a:pt x="165776" y="95213"/>
                      <a:pt x="179466" y="100892"/>
                    </a:cubicBezTo>
                    <a:cubicBezTo>
                      <a:pt x="197031" y="108156"/>
                      <a:pt x="197912" y="80422"/>
                      <a:pt x="213716" y="74347"/>
                    </a:cubicBezTo>
                    <a:cubicBezTo>
                      <a:pt x="216797" y="86277"/>
                      <a:pt x="209490" y="94421"/>
                      <a:pt x="204735" y="102697"/>
                    </a:cubicBezTo>
                    <a:cubicBezTo>
                      <a:pt x="193774" y="121803"/>
                      <a:pt x="179599" y="141437"/>
                      <a:pt x="155430" y="136110"/>
                    </a:cubicBezTo>
                    <a:cubicBezTo>
                      <a:pt x="130558" y="130607"/>
                      <a:pt x="132979" y="105955"/>
                      <a:pt x="132319" y="85881"/>
                    </a:cubicBezTo>
                    <a:cubicBezTo>
                      <a:pt x="131922" y="71794"/>
                      <a:pt x="132275" y="57662"/>
                      <a:pt x="132275" y="34419"/>
                    </a:cubicBezTo>
                    <a:close/>
                  </a:path>
                </a:pathLst>
              </a:custGeom>
              <a:solidFill>
                <a:srgbClr val="FFFCF9"/>
              </a:solidFill>
              <a:ln w="4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51A6BD-455B-4590-BF45-27D7ABF57786}"/>
                </a:ext>
              </a:extLst>
            </p:cNvPr>
            <p:cNvSpPr txBox="1"/>
            <p:nvPr/>
          </p:nvSpPr>
          <p:spPr>
            <a:xfrm>
              <a:off x="2909846" y="5980108"/>
              <a:ext cx="91563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0070C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KURIR</a:t>
              </a:r>
              <a:endParaRPr lang="en-ID" sz="135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1D8C7A-D339-4AD6-9952-AD0039F776A4}"/>
                </a:ext>
              </a:extLst>
            </p:cNvPr>
            <p:cNvSpPr txBox="1"/>
            <p:nvPr/>
          </p:nvSpPr>
          <p:spPr>
            <a:xfrm>
              <a:off x="5438397" y="5967978"/>
              <a:ext cx="14147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0070C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MAKANAN</a:t>
              </a:r>
              <a:endParaRPr lang="en-ID" sz="135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CF473F-E8EA-4D17-8FEB-60DC1853FD6D}"/>
                </a:ext>
              </a:extLst>
            </p:cNvPr>
            <p:cNvGrpSpPr/>
            <p:nvPr/>
          </p:nvGrpSpPr>
          <p:grpSpPr>
            <a:xfrm>
              <a:off x="4005846" y="5002160"/>
              <a:ext cx="1219652" cy="1368137"/>
              <a:chOff x="292650" y="4004331"/>
              <a:chExt cx="1897715" cy="2628137"/>
            </a:xfrm>
          </p:grpSpPr>
          <p:grpSp>
            <p:nvGrpSpPr>
              <p:cNvPr id="115" name="Graphic 108">
                <a:extLst>
                  <a:ext uri="{FF2B5EF4-FFF2-40B4-BE49-F238E27FC236}">
                    <a16:creationId xmlns:a16="http://schemas.microsoft.com/office/drawing/2014/main" id="{3203DFF9-6E72-4219-9819-97F75F7A73F9}"/>
                  </a:ext>
                </a:extLst>
              </p:cNvPr>
              <p:cNvGrpSpPr/>
              <p:nvPr/>
            </p:nvGrpSpPr>
            <p:grpSpPr>
              <a:xfrm>
                <a:off x="292650" y="4004331"/>
                <a:ext cx="1897715" cy="2628137"/>
                <a:chOff x="5648724" y="2516871"/>
                <a:chExt cx="2923287" cy="4048447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8004F86-39AE-4586-8989-BEFC83BDA6B6}"/>
                    </a:ext>
                  </a:extLst>
                </p:cNvPr>
                <p:cNvSpPr/>
                <p:nvPr/>
              </p:nvSpPr>
              <p:spPr>
                <a:xfrm>
                  <a:off x="6243697" y="5896202"/>
                  <a:ext cx="1503327" cy="669116"/>
                </a:xfrm>
                <a:custGeom>
                  <a:avLst/>
                  <a:gdLst>
                    <a:gd name="connsiteX0" fmla="*/ 0 w 1503327"/>
                    <a:gd name="connsiteY0" fmla="*/ 669117 h 669116"/>
                    <a:gd name="connsiteX1" fmla="*/ 8112 w 1503327"/>
                    <a:gd name="connsiteY1" fmla="*/ 554450 h 669116"/>
                    <a:gd name="connsiteX2" fmla="*/ 20773 w 1503327"/>
                    <a:gd name="connsiteY2" fmla="*/ 390505 h 669116"/>
                    <a:gd name="connsiteX3" fmla="*/ 36087 w 1503327"/>
                    <a:gd name="connsiteY3" fmla="*/ 193315 h 669116"/>
                    <a:gd name="connsiteX4" fmla="*/ 46132 w 1503327"/>
                    <a:gd name="connsiteY4" fmla="*/ 57989 h 669116"/>
                    <a:gd name="connsiteX5" fmla="*/ 57656 w 1503327"/>
                    <a:gd name="connsiteY5" fmla="*/ 50408 h 669116"/>
                    <a:gd name="connsiteX6" fmla="*/ 172626 w 1503327"/>
                    <a:gd name="connsiteY6" fmla="*/ 34298 h 669116"/>
                    <a:gd name="connsiteX7" fmla="*/ 382173 w 1503327"/>
                    <a:gd name="connsiteY7" fmla="*/ 5223 h 669116"/>
                    <a:gd name="connsiteX8" fmla="*/ 499076 w 1503327"/>
                    <a:gd name="connsiteY8" fmla="*/ 1281 h 669116"/>
                    <a:gd name="connsiteX9" fmla="*/ 587512 w 1503327"/>
                    <a:gd name="connsiteY9" fmla="*/ 4276 h 669116"/>
                    <a:gd name="connsiteX10" fmla="*/ 655137 w 1503327"/>
                    <a:gd name="connsiteY10" fmla="*/ 8369 h 669116"/>
                    <a:gd name="connsiteX11" fmla="*/ 671096 w 1503327"/>
                    <a:gd name="connsiteY11" fmla="*/ 7232 h 669116"/>
                    <a:gd name="connsiteX12" fmla="*/ 728448 w 1503327"/>
                    <a:gd name="connsiteY12" fmla="*/ 30469 h 669116"/>
                    <a:gd name="connsiteX13" fmla="*/ 965288 w 1503327"/>
                    <a:gd name="connsiteY13" fmla="*/ 135053 h 669116"/>
                    <a:gd name="connsiteX14" fmla="*/ 1195683 w 1503327"/>
                    <a:gd name="connsiteY14" fmla="*/ 237135 h 669116"/>
                    <a:gd name="connsiteX15" fmla="*/ 1452461 w 1503327"/>
                    <a:gd name="connsiteY15" fmla="*/ 350703 h 669116"/>
                    <a:gd name="connsiteX16" fmla="*/ 1472021 w 1503327"/>
                    <a:gd name="connsiteY16" fmla="*/ 345130 h 669116"/>
                    <a:gd name="connsiteX17" fmla="*/ 1479640 w 1503327"/>
                    <a:gd name="connsiteY17" fmla="*/ 341188 h 669116"/>
                    <a:gd name="connsiteX18" fmla="*/ 1496319 w 1503327"/>
                    <a:gd name="connsiteY18" fmla="*/ 563661 h 669116"/>
                    <a:gd name="connsiteX19" fmla="*/ 1503256 w 1503327"/>
                    <a:gd name="connsiteY19" fmla="*/ 658844 h 669116"/>
                    <a:gd name="connsiteX20" fmla="*/ 1503028 w 1503327"/>
                    <a:gd name="connsiteY20" fmla="*/ 669117 h 669116"/>
                    <a:gd name="connsiteX21" fmla="*/ 0 w 1503327"/>
                    <a:gd name="connsiteY21" fmla="*/ 669117 h 669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3327" h="669116">
                      <a:moveTo>
                        <a:pt x="0" y="669117"/>
                      </a:moveTo>
                      <a:cubicBezTo>
                        <a:pt x="2691" y="630869"/>
                        <a:pt x="5269" y="592659"/>
                        <a:pt x="8112" y="554450"/>
                      </a:cubicBezTo>
                      <a:cubicBezTo>
                        <a:pt x="12206" y="499789"/>
                        <a:pt x="16527" y="445128"/>
                        <a:pt x="20773" y="390505"/>
                      </a:cubicBezTo>
                      <a:cubicBezTo>
                        <a:pt x="25890" y="324775"/>
                        <a:pt x="31045" y="259045"/>
                        <a:pt x="36087" y="193315"/>
                      </a:cubicBezTo>
                      <a:cubicBezTo>
                        <a:pt x="39536" y="148206"/>
                        <a:pt x="42796" y="103098"/>
                        <a:pt x="46132" y="57989"/>
                      </a:cubicBezTo>
                      <a:cubicBezTo>
                        <a:pt x="47497" y="51697"/>
                        <a:pt x="52728" y="51166"/>
                        <a:pt x="57656" y="50408"/>
                      </a:cubicBezTo>
                      <a:cubicBezTo>
                        <a:pt x="95903" y="44457"/>
                        <a:pt x="134303" y="39605"/>
                        <a:pt x="172626" y="34298"/>
                      </a:cubicBezTo>
                      <a:cubicBezTo>
                        <a:pt x="242487" y="24594"/>
                        <a:pt x="312387" y="15382"/>
                        <a:pt x="382173" y="5223"/>
                      </a:cubicBezTo>
                      <a:cubicBezTo>
                        <a:pt x="421027" y="-425"/>
                        <a:pt x="459843" y="-1069"/>
                        <a:pt x="499076" y="1281"/>
                      </a:cubicBezTo>
                      <a:cubicBezTo>
                        <a:pt x="528454" y="3025"/>
                        <a:pt x="558021" y="4086"/>
                        <a:pt x="587512" y="4276"/>
                      </a:cubicBezTo>
                      <a:cubicBezTo>
                        <a:pt x="610142" y="4427"/>
                        <a:pt x="632659" y="6133"/>
                        <a:pt x="655137" y="8369"/>
                      </a:cubicBezTo>
                      <a:cubicBezTo>
                        <a:pt x="660558" y="8900"/>
                        <a:pt x="665827" y="8256"/>
                        <a:pt x="671096" y="7232"/>
                      </a:cubicBezTo>
                      <a:cubicBezTo>
                        <a:pt x="691603" y="11402"/>
                        <a:pt x="709571" y="22205"/>
                        <a:pt x="728448" y="30469"/>
                      </a:cubicBezTo>
                      <a:cubicBezTo>
                        <a:pt x="807521" y="65040"/>
                        <a:pt x="886404" y="100065"/>
                        <a:pt x="965288" y="135053"/>
                      </a:cubicBezTo>
                      <a:cubicBezTo>
                        <a:pt x="1042086" y="169131"/>
                        <a:pt x="1118847" y="203171"/>
                        <a:pt x="1195683" y="237135"/>
                      </a:cubicBezTo>
                      <a:cubicBezTo>
                        <a:pt x="1281276" y="274966"/>
                        <a:pt x="1366906" y="312796"/>
                        <a:pt x="1452461" y="350703"/>
                      </a:cubicBezTo>
                      <a:cubicBezTo>
                        <a:pt x="1460763" y="354380"/>
                        <a:pt x="1467813" y="355858"/>
                        <a:pt x="1472021" y="345130"/>
                      </a:cubicBezTo>
                      <a:cubicBezTo>
                        <a:pt x="1473158" y="342287"/>
                        <a:pt x="1476077" y="340582"/>
                        <a:pt x="1479640" y="341188"/>
                      </a:cubicBezTo>
                      <a:cubicBezTo>
                        <a:pt x="1485213" y="415333"/>
                        <a:pt x="1490785" y="489516"/>
                        <a:pt x="1496319" y="563661"/>
                      </a:cubicBezTo>
                      <a:cubicBezTo>
                        <a:pt x="1498707" y="595389"/>
                        <a:pt x="1501020" y="627116"/>
                        <a:pt x="1503256" y="658844"/>
                      </a:cubicBezTo>
                      <a:cubicBezTo>
                        <a:pt x="1503484" y="662256"/>
                        <a:pt x="1503104" y="665705"/>
                        <a:pt x="1503028" y="669117"/>
                      </a:cubicBezTo>
                      <a:cubicBezTo>
                        <a:pt x="1002057" y="669117"/>
                        <a:pt x="501010" y="669117"/>
                        <a:pt x="0" y="669117"/>
                      </a:cubicBezTo>
                      <a:close/>
                    </a:path>
                  </a:pathLst>
                </a:custGeom>
                <a:solidFill>
                  <a:srgbClr val="3B4858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035D5F4D-737C-4990-B751-B759669E87DC}"/>
                    </a:ext>
                  </a:extLst>
                </p:cNvPr>
                <p:cNvSpPr/>
                <p:nvPr/>
              </p:nvSpPr>
              <p:spPr>
                <a:xfrm>
                  <a:off x="6578873" y="2918134"/>
                  <a:ext cx="718249" cy="809319"/>
                </a:xfrm>
                <a:custGeom>
                  <a:avLst/>
                  <a:gdLst>
                    <a:gd name="connsiteX0" fmla="*/ 468934 w 718249"/>
                    <a:gd name="connsiteY0" fmla="*/ 809319 h 809319"/>
                    <a:gd name="connsiteX1" fmla="*/ 364539 w 718249"/>
                    <a:gd name="connsiteY1" fmla="*/ 764628 h 809319"/>
                    <a:gd name="connsiteX2" fmla="*/ 272010 w 718249"/>
                    <a:gd name="connsiteY2" fmla="*/ 724144 h 809319"/>
                    <a:gd name="connsiteX3" fmla="*/ 257871 w 718249"/>
                    <a:gd name="connsiteY3" fmla="*/ 716638 h 809319"/>
                    <a:gd name="connsiteX4" fmla="*/ 145023 w 718249"/>
                    <a:gd name="connsiteY4" fmla="*/ 650036 h 809319"/>
                    <a:gd name="connsiteX5" fmla="*/ 131794 w 718249"/>
                    <a:gd name="connsiteY5" fmla="*/ 643175 h 809319"/>
                    <a:gd name="connsiteX6" fmla="*/ 109467 w 718249"/>
                    <a:gd name="connsiteY6" fmla="*/ 616489 h 809319"/>
                    <a:gd name="connsiteX7" fmla="*/ 108178 w 718249"/>
                    <a:gd name="connsiteY7" fmla="*/ 534346 h 809319"/>
                    <a:gd name="connsiteX8" fmla="*/ 109277 w 718249"/>
                    <a:gd name="connsiteY8" fmla="*/ 520662 h 809319"/>
                    <a:gd name="connsiteX9" fmla="*/ 118261 w 718249"/>
                    <a:gd name="connsiteY9" fmla="*/ 432681 h 809319"/>
                    <a:gd name="connsiteX10" fmla="*/ 113447 w 718249"/>
                    <a:gd name="connsiteY10" fmla="*/ 362933 h 809319"/>
                    <a:gd name="connsiteX11" fmla="*/ 101544 w 718249"/>
                    <a:gd name="connsiteY11" fmla="*/ 322790 h 809319"/>
                    <a:gd name="connsiteX12" fmla="*/ 73949 w 718249"/>
                    <a:gd name="connsiteY12" fmla="*/ 282458 h 809319"/>
                    <a:gd name="connsiteX13" fmla="*/ 4959 w 718249"/>
                    <a:gd name="connsiteY13" fmla="*/ 163052 h 809319"/>
                    <a:gd name="connsiteX14" fmla="*/ 15080 w 718249"/>
                    <a:gd name="connsiteY14" fmla="*/ 40387 h 809319"/>
                    <a:gd name="connsiteX15" fmla="*/ 26907 w 718249"/>
                    <a:gd name="connsiteY15" fmla="*/ 31669 h 809319"/>
                    <a:gd name="connsiteX16" fmla="*/ 49954 w 718249"/>
                    <a:gd name="connsiteY16" fmla="*/ 36559 h 809319"/>
                    <a:gd name="connsiteX17" fmla="*/ 68187 w 718249"/>
                    <a:gd name="connsiteY17" fmla="*/ 57028 h 809319"/>
                    <a:gd name="connsiteX18" fmla="*/ 149799 w 718249"/>
                    <a:gd name="connsiteY18" fmla="*/ 145085 h 809319"/>
                    <a:gd name="connsiteX19" fmla="*/ 165834 w 718249"/>
                    <a:gd name="connsiteY19" fmla="*/ 142659 h 809319"/>
                    <a:gd name="connsiteX20" fmla="*/ 241381 w 718249"/>
                    <a:gd name="connsiteY20" fmla="*/ 69878 h 809319"/>
                    <a:gd name="connsiteX21" fmla="*/ 379437 w 718249"/>
                    <a:gd name="connsiteY21" fmla="*/ 33640 h 809319"/>
                    <a:gd name="connsiteX22" fmla="*/ 431103 w 718249"/>
                    <a:gd name="connsiteY22" fmla="*/ 31707 h 809319"/>
                    <a:gd name="connsiteX23" fmla="*/ 520790 w 718249"/>
                    <a:gd name="connsiteY23" fmla="*/ 60061 h 809319"/>
                    <a:gd name="connsiteX24" fmla="*/ 562714 w 718249"/>
                    <a:gd name="connsiteY24" fmla="*/ 95920 h 809319"/>
                    <a:gd name="connsiteX25" fmla="*/ 583260 w 718249"/>
                    <a:gd name="connsiteY25" fmla="*/ 96602 h 809319"/>
                    <a:gd name="connsiteX26" fmla="*/ 657139 w 718249"/>
                    <a:gd name="connsiteY26" fmla="*/ 34512 h 809319"/>
                    <a:gd name="connsiteX27" fmla="*/ 666767 w 718249"/>
                    <a:gd name="connsiteY27" fmla="*/ 21851 h 809319"/>
                    <a:gd name="connsiteX28" fmla="*/ 686441 w 718249"/>
                    <a:gd name="connsiteY28" fmla="*/ 1685 h 809319"/>
                    <a:gd name="connsiteX29" fmla="*/ 701490 w 718249"/>
                    <a:gd name="connsiteY29" fmla="*/ 7788 h 809319"/>
                    <a:gd name="connsiteX30" fmla="*/ 704977 w 718249"/>
                    <a:gd name="connsiteY30" fmla="*/ 61160 h 809319"/>
                    <a:gd name="connsiteX31" fmla="*/ 706380 w 718249"/>
                    <a:gd name="connsiteY31" fmla="*/ 68893 h 809319"/>
                    <a:gd name="connsiteX32" fmla="*/ 697585 w 718249"/>
                    <a:gd name="connsiteY32" fmla="*/ 219647 h 809319"/>
                    <a:gd name="connsiteX33" fmla="*/ 622606 w 718249"/>
                    <a:gd name="connsiteY33" fmla="*/ 379271 h 809319"/>
                    <a:gd name="connsiteX34" fmla="*/ 583904 w 718249"/>
                    <a:gd name="connsiteY34" fmla="*/ 448450 h 809319"/>
                    <a:gd name="connsiteX35" fmla="*/ 580037 w 718249"/>
                    <a:gd name="connsiteY35" fmla="*/ 462437 h 809319"/>
                    <a:gd name="connsiteX36" fmla="*/ 596375 w 718249"/>
                    <a:gd name="connsiteY36" fmla="*/ 564406 h 809319"/>
                    <a:gd name="connsiteX37" fmla="*/ 595693 w 718249"/>
                    <a:gd name="connsiteY37" fmla="*/ 572935 h 809319"/>
                    <a:gd name="connsiteX38" fmla="*/ 564231 w 718249"/>
                    <a:gd name="connsiteY38" fmla="*/ 618309 h 809319"/>
                    <a:gd name="connsiteX39" fmla="*/ 559037 w 718249"/>
                    <a:gd name="connsiteY39" fmla="*/ 622782 h 809319"/>
                    <a:gd name="connsiteX40" fmla="*/ 551835 w 718249"/>
                    <a:gd name="connsiteY40" fmla="*/ 637603 h 809319"/>
                    <a:gd name="connsiteX41" fmla="*/ 532617 w 718249"/>
                    <a:gd name="connsiteY41" fmla="*/ 680134 h 809319"/>
                    <a:gd name="connsiteX42" fmla="*/ 480457 w 718249"/>
                    <a:gd name="connsiteY42" fmla="*/ 796166 h 809319"/>
                    <a:gd name="connsiteX43" fmla="*/ 468934 w 718249"/>
                    <a:gd name="connsiteY43" fmla="*/ 809319 h 80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718249" h="809319">
                      <a:moveTo>
                        <a:pt x="468934" y="809319"/>
                      </a:moveTo>
                      <a:cubicBezTo>
                        <a:pt x="434136" y="794422"/>
                        <a:pt x="399300" y="779639"/>
                        <a:pt x="364539" y="764628"/>
                      </a:cubicBezTo>
                      <a:cubicBezTo>
                        <a:pt x="333646" y="751285"/>
                        <a:pt x="302790" y="737752"/>
                        <a:pt x="272010" y="724144"/>
                      </a:cubicBezTo>
                      <a:cubicBezTo>
                        <a:pt x="267120" y="721983"/>
                        <a:pt x="262571" y="719178"/>
                        <a:pt x="257871" y="716638"/>
                      </a:cubicBezTo>
                      <a:cubicBezTo>
                        <a:pt x="219206" y="696207"/>
                        <a:pt x="183422" y="670923"/>
                        <a:pt x="145023" y="650036"/>
                      </a:cubicBezTo>
                      <a:cubicBezTo>
                        <a:pt x="140626" y="647648"/>
                        <a:pt x="136494" y="644464"/>
                        <a:pt x="131794" y="643175"/>
                      </a:cubicBezTo>
                      <a:cubicBezTo>
                        <a:pt x="117958" y="639385"/>
                        <a:pt x="113144" y="628771"/>
                        <a:pt x="109467" y="616489"/>
                      </a:cubicBezTo>
                      <a:cubicBezTo>
                        <a:pt x="101279" y="589159"/>
                        <a:pt x="105032" y="561790"/>
                        <a:pt x="108178" y="534346"/>
                      </a:cubicBezTo>
                      <a:cubicBezTo>
                        <a:pt x="108709" y="529797"/>
                        <a:pt x="110149" y="525324"/>
                        <a:pt x="109277" y="520662"/>
                      </a:cubicBezTo>
                      <a:cubicBezTo>
                        <a:pt x="112234" y="491322"/>
                        <a:pt x="114963" y="461983"/>
                        <a:pt x="118261" y="432681"/>
                      </a:cubicBezTo>
                      <a:cubicBezTo>
                        <a:pt x="120915" y="409065"/>
                        <a:pt x="114850" y="386208"/>
                        <a:pt x="113447" y="362933"/>
                      </a:cubicBezTo>
                      <a:cubicBezTo>
                        <a:pt x="112575" y="348491"/>
                        <a:pt x="109088" y="333593"/>
                        <a:pt x="101544" y="322790"/>
                      </a:cubicBezTo>
                      <a:cubicBezTo>
                        <a:pt x="92295" y="309485"/>
                        <a:pt x="86003" y="294171"/>
                        <a:pt x="73949" y="282458"/>
                      </a:cubicBezTo>
                      <a:cubicBezTo>
                        <a:pt x="39795" y="249252"/>
                        <a:pt x="13943" y="210852"/>
                        <a:pt x="4959" y="163052"/>
                      </a:cubicBezTo>
                      <a:cubicBezTo>
                        <a:pt x="-2888" y="121317"/>
                        <a:pt x="-2736" y="80151"/>
                        <a:pt x="15080" y="40387"/>
                      </a:cubicBezTo>
                      <a:cubicBezTo>
                        <a:pt x="17620" y="34701"/>
                        <a:pt x="20842" y="31707"/>
                        <a:pt x="26907" y="31669"/>
                      </a:cubicBezTo>
                      <a:cubicBezTo>
                        <a:pt x="36042" y="26286"/>
                        <a:pt x="43510" y="31782"/>
                        <a:pt x="49954" y="36559"/>
                      </a:cubicBezTo>
                      <a:cubicBezTo>
                        <a:pt x="57232" y="41979"/>
                        <a:pt x="63259" y="49030"/>
                        <a:pt x="68187" y="57028"/>
                      </a:cubicBezTo>
                      <a:cubicBezTo>
                        <a:pt x="89528" y="91750"/>
                        <a:pt x="118072" y="119953"/>
                        <a:pt x="149799" y="145085"/>
                      </a:cubicBezTo>
                      <a:cubicBezTo>
                        <a:pt x="158859" y="152249"/>
                        <a:pt x="161664" y="151680"/>
                        <a:pt x="165834" y="142659"/>
                      </a:cubicBezTo>
                      <a:cubicBezTo>
                        <a:pt x="181603" y="108505"/>
                        <a:pt x="208706" y="86292"/>
                        <a:pt x="241381" y="69878"/>
                      </a:cubicBezTo>
                      <a:cubicBezTo>
                        <a:pt x="284822" y="48044"/>
                        <a:pt x="330954" y="36596"/>
                        <a:pt x="379437" y="33640"/>
                      </a:cubicBezTo>
                      <a:cubicBezTo>
                        <a:pt x="396684" y="32578"/>
                        <a:pt x="413856" y="30569"/>
                        <a:pt x="431103" y="31707"/>
                      </a:cubicBezTo>
                      <a:cubicBezTo>
                        <a:pt x="463286" y="33791"/>
                        <a:pt x="494407" y="39894"/>
                        <a:pt x="520790" y="60061"/>
                      </a:cubicBezTo>
                      <a:cubicBezTo>
                        <a:pt x="535422" y="71243"/>
                        <a:pt x="549902" y="82577"/>
                        <a:pt x="562714" y="95920"/>
                      </a:cubicBezTo>
                      <a:cubicBezTo>
                        <a:pt x="572115" y="105738"/>
                        <a:pt x="573214" y="105018"/>
                        <a:pt x="583260" y="96602"/>
                      </a:cubicBezTo>
                      <a:cubicBezTo>
                        <a:pt x="607937" y="75943"/>
                        <a:pt x="630112" y="52328"/>
                        <a:pt x="657139" y="34512"/>
                      </a:cubicBezTo>
                      <a:cubicBezTo>
                        <a:pt x="661877" y="31365"/>
                        <a:pt x="664152" y="26513"/>
                        <a:pt x="666767" y="21851"/>
                      </a:cubicBezTo>
                      <a:cubicBezTo>
                        <a:pt x="671506" y="13360"/>
                        <a:pt x="676926" y="5248"/>
                        <a:pt x="686441" y="1685"/>
                      </a:cubicBezTo>
                      <a:cubicBezTo>
                        <a:pt x="692733" y="-666"/>
                        <a:pt x="699632" y="-1992"/>
                        <a:pt x="701490" y="7788"/>
                      </a:cubicBezTo>
                      <a:cubicBezTo>
                        <a:pt x="705318" y="25414"/>
                        <a:pt x="709374" y="42965"/>
                        <a:pt x="704977" y="61160"/>
                      </a:cubicBezTo>
                      <a:cubicBezTo>
                        <a:pt x="704409" y="63510"/>
                        <a:pt x="705508" y="66429"/>
                        <a:pt x="706380" y="68893"/>
                      </a:cubicBezTo>
                      <a:cubicBezTo>
                        <a:pt x="724499" y="120408"/>
                        <a:pt x="722111" y="173022"/>
                        <a:pt x="697585" y="219647"/>
                      </a:cubicBezTo>
                      <a:cubicBezTo>
                        <a:pt x="670141" y="271882"/>
                        <a:pt x="651681" y="328021"/>
                        <a:pt x="622606" y="379271"/>
                      </a:cubicBezTo>
                      <a:cubicBezTo>
                        <a:pt x="609567" y="402242"/>
                        <a:pt x="596982" y="425479"/>
                        <a:pt x="583904" y="448450"/>
                      </a:cubicBezTo>
                      <a:cubicBezTo>
                        <a:pt x="581326" y="452923"/>
                        <a:pt x="579166" y="457168"/>
                        <a:pt x="580037" y="462437"/>
                      </a:cubicBezTo>
                      <a:cubicBezTo>
                        <a:pt x="585458" y="496440"/>
                        <a:pt x="590917" y="530404"/>
                        <a:pt x="596375" y="564406"/>
                      </a:cubicBezTo>
                      <a:cubicBezTo>
                        <a:pt x="598346" y="567438"/>
                        <a:pt x="597816" y="570471"/>
                        <a:pt x="595693" y="572935"/>
                      </a:cubicBezTo>
                      <a:cubicBezTo>
                        <a:pt x="583639" y="586960"/>
                        <a:pt x="574389" y="602957"/>
                        <a:pt x="564231" y="618309"/>
                      </a:cubicBezTo>
                      <a:cubicBezTo>
                        <a:pt x="562980" y="620204"/>
                        <a:pt x="561160" y="621720"/>
                        <a:pt x="559037" y="622782"/>
                      </a:cubicBezTo>
                      <a:cubicBezTo>
                        <a:pt x="548120" y="625246"/>
                        <a:pt x="548120" y="625246"/>
                        <a:pt x="551835" y="637603"/>
                      </a:cubicBezTo>
                      <a:cubicBezTo>
                        <a:pt x="548158" y="652993"/>
                        <a:pt x="539174" y="666071"/>
                        <a:pt x="532617" y="680134"/>
                      </a:cubicBezTo>
                      <a:cubicBezTo>
                        <a:pt x="514725" y="718571"/>
                        <a:pt x="497174" y="757198"/>
                        <a:pt x="480457" y="796166"/>
                      </a:cubicBezTo>
                      <a:cubicBezTo>
                        <a:pt x="478107" y="801738"/>
                        <a:pt x="476098" y="807879"/>
                        <a:pt x="468934" y="809319"/>
                      </a:cubicBezTo>
                      <a:close/>
                    </a:path>
                  </a:pathLst>
                </a:custGeom>
                <a:solidFill>
                  <a:srgbClr val="FDCFAE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645F744-39B6-4FB6-8B72-D0701F9D1CB8}"/>
                    </a:ext>
                  </a:extLst>
                </p:cNvPr>
                <p:cNvSpPr/>
                <p:nvPr/>
              </p:nvSpPr>
              <p:spPr>
                <a:xfrm>
                  <a:off x="5931076" y="3438834"/>
                  <a:ext cx="905629" cy="1154232"/>
                </a:xfrm>
                <a:custGeom>
                  <a:avLst/>
                  <a:gdLst>
                    <a:gd name="connsiteX0" fmla="*/ 757036 w 905629"/>
                    <a:gd name="connsiteY0" fmla="*/ 0 h 1154232"/>
                    <a:gd name="connsiteX1" fmla="*/ 761206 w 905629"/>
                    <a:gd name="connsiteY1" fmla="*/ 15466 h 1154232"/>
                    <a:gd name="connsiteX2" fmla="*/ 761888 w 905629"/>
                    <a:gd name="connsiteY2" fmla="*/ 91847 h 1154232"/>
                    <a:gd name="connsiteX3" fmla="*/ 763480 w 905629"/>
                    <a:gd name="connsiteY3" fmla="*/ 97344 h 1154232"/>
                    <a:gd name="connsiteX4" fmla="*/ 778529 w 905629"/>
                    <a:gd name="connsiteY4" fmla="*/ 116297 h 1154232"/>
                    <a:gd name="connsiteX5" fmla="*/ 905629 w 905629"/>
                    <a:gd name="connsiteY5" fmla="*/ 195976 h 1154232"/>
                    <a:gd name="connsiteX6" fmla="*/ 858512 w 905629"/>
                    <a:gd name="connsiteY6" fmla="*/ 176909 h 1154232"/>
                    <a:gd name="connsiteX7" fmla="*/ 847936 w 905629"/>
                    <a:gd name="connsiteY7" fmla="*/ 172929 h 1154232"/>
                    <a:gd name="connsiteX8" fmla="*/ 738045 w 905629"/>
                    <a:gd name="connsiteY8" fmla="*/ 123613 h 1154232"/>
                    <a:gd name="connsiteX9" fmla="*/ 645818 w 905629"/>
                    <a:gd name="connsiteY9" fmla="*/ 117624 h 1154232"/>
                    <a:gd name="connsiteX10" fmla="*/ 638275 w 905629"/>
                    <a:gd name="connsiteY10" fmla="*/ 126608 h 1154232"/>
                    <a:gd name="connsiteX11" fmla="*/ 526830 w 905629"/>
                    <a:gd name="connsiteY11" fmla="*/ 360983 h 1154232"/>
                    <a:gd name="connsiteX12" fmla="*/ 164293 w 905629"/>
                    <a:gd name="connsiteY12" fmla="*/ 1124608 h 1154232"/>
                    <a:gd name="connsiteX13" fmla="*/ 160843 w 905629"/>
                    <a:gd name="connsiteY13" fmla="*/ 1130446 h 1154232"/>
                    <a:gd name="connsiteX14" fmla="*/ 140222 w 905629"/>
                    <a:gd name="connsiteY14" fmla="*/ 1138975 h 1154232"/>
                    <a:gd name="connsiteX15" fmla="*/ 42841 w 905629"/>
                    <a:gd name="connsiteY15" fmla="*/ 1153114 h 1154232"/>
                    <a:gd name="connsiteX16" fmla="*/ 24228 w 905629"/>
                    <a:gd name="connsiteY16" fmla="*/ 1150915 h 1154232"/>
                    <a:gd name="connsiteX17" fmla="*/ 1750 w 905629"/>
                    <a:gd name="connsiteY17" fmla="*/ 1150688 h 1154232"/>
                    <a:gd name="connsiteX18" fmla="*/ 1485 w 905629"/>
                    <a:gd name="connsiteY18" fmla="*/ 1128172 h 1154232"/>
                    <a:gd name="connsiteX19" fmla="*/ 12212 w 905629"/>
                    <a:gd name="connsiteY19" fmla="*/ 906267 h 1154232"/>
                    <a:gd name="connsiteX20" fmla="*/ 20059 w 905629"/>
                    <a:gd name="connsiteY20" fmla="*/ 738380 h 1154232"/>
                    <a:gd name="connsiteX21" fmla="*/ 28512 w 905629"/>
                    <a:gd name="connsiteY21" fmla="*/ 589180 h 1154232"/>
                    <a:gd name="connsiteX22" fmla="*/ 142876 w 905629"/>
                    <a:gd name="connsiteY22" fmla="*/ 384485 h 1154232"/>
                    <a:gd name="connsiteX23" fmla="*/ 479447 w 905629"/>
                    <a:gd name="connsiteY23" fmla="*/ 200032 h 1154232"/>
                    <a:gd name="connsiteX24" fmla="*/ 537065 w 905629"/>
                    <a:gd name="connsiteY24" fmla="*/ 190063 h 1154232"/>
                    <a:gd name="connsiteX25" fmla="*/ 550825 w 905629"/>
                    <a:gd name="connsiteY25" fmla="*/ 183164 h 1154232"/>
                    <a:gd name="connsiteX26" fmla="*/ 725915 w 905629"/>
                    <a:gd name="connsiteY26" fmla="*/ 21493 h 1154232"/>
                    <a:gd name="connsiteX27" fmla="*/ 757036 w 905629"/>
                    <a:gd name="connsiteY27" fmla="*/ 0 h 115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05629" h="1154232">
                      <a:moveTo>
                        <a:pt x="757036" y="0"/>
                      </a:moveTo>
                      <a:cubicBezTo>
                        <a:pt x="766020" y="3070"/>
                        <a:pt x="761888" y="10045"/>
                        <a:pt x="761206" y="15466"/>
                      </a:cubicBezTo>
                      <a:cubicBezTo>
                        <a:pt x="758059" y="40977"/>
                        <a:pt x="754307" y="66450"/>
                        <a:pt x="761888" y="91847"/>
                      </a:cubicBezTo>
                      <a:cubicBezTo>
                        <a:pt x="762419" y="93667"/>
                        <a:pt x="762684" y="95638"/>
                        <a:pt x="763480" y="97344"/>
                      </a:cubicBezTo>
                      <a:cubicBezTo>
                        <a:pt x="766967" y="104773"/>
                        <a:pt x="768711" y="111293"/>
                        <a:pt x="778529" y="116297"/>
                      </a:cubicBezTo>
                      <a:cubicBezTo>
                        <a:pt x="823107" y="139041"/>
                        <a:pt x="866586" y="164097"/>
                        <a:pt x="905629" y="195976"/>
                      </a:cubicBezTo>
                      <a:cubicBezTo>
                        <a:pt x="888912" y="192072"/>
                        <a:pt x="874470" y="182671"/>
                        <a:pt x="858512" y="176909"/>
                      </a:cubicBezTo>
                      <a:cubicBezTo>
                        <a:pt x="854986" y="175621"/>
                        <a:pt x="851461" y="174256"/>
                        <a:pt x="847936" y="172929"/>
                      </a:cubicBezTo>
                      <a:cubicBezTo>
                        <a:pt x="811204" y="156667"/>
                        <a:pt x="773563" y="142187"/>
                        <a:pt x="738045" y="123613"/>
                      </a:cubicBezTo>
                      <a:cubicBezTo>
                        <a:pt x="707227" y="107465"/>
                        <a:pt x="676636" y="117320"/>
                        <a:pt x="645818" y="117624"/>
                      </a:cubicBezTo>
                      <a:cubicBezTo>
                        <a:pt x="640132" y="117662"/>
                        <a:pt x="639905" y="123158"/>
                        <a:pt x="638275" y="126608"/>
                      </a:cubicBezTo>
                      <a:cubicBezTo>
                        <a:pt x="601013" y="204695"/>
                        <a:pt x="563940" y="282820"/>
                        <a:pt x="526830" y="360983"/>
                      </a:cubicBezTo>
                      <a:cubicBezTo>
                        <a:pt x="405984" y="615525"/>
                        <a:pt x="285139" y="870104"/>
                        <a:pt x="164293" y="1124608"/>
                      </a:cubicBezTo>
                      <a:cubicBezTo>
                        <a:pt x="163307" y="1126655"/>
                        <a:pt x="161981" y="1128513"/>
                        <a:pt x="160843" y="1130446"/>
                      </a:cubicBezTo>
                      <a:cubicBezTo>
                        <a:pt x="155385" y="1136700"/>
                        <a:pt x="147804" y="1137838"/>
                        <a:pt x="140222" y="1138975"/>
                      </a:cubicBezTo>
                      <a:cubicBezTo>
                        <a:pt x="107774" y="1143865"/>
                        <a:pt x="75326" y="1148679"/>
                        <a:pt x="42841" y="1153114"/>
                      </a:cubicBezTo>
                      <a:cubicBezTo>
                        <a:pt x="36662" y="1153948"/>
                        <a:pt x="29877" y="1155995"/>
                        <a:pt x="24228" y="1150915"/>
                      </a:cubicBezTo>
                      <a:cubicBezTo>
                        <a:pt x="16458" y="1149475"/>
                        <a:pt x="6602" y="1157473"/>
                        <a:pt x="1750" y="1150688"/>
                      </a:cubicBezTo>
                      <a:cubicBezTo>
                        <a:pt x="-1813" y="1145684"/>
                        <a:pt x="1106" y="1135867"/>
                        <a:pt x="1485" y="1128172"/>
                      </a:cubicBezTo>
                      <a:cubicBezTo>
                        <a:pt x="5048" y="1054216"/>
                        <a:pt x="8725" y="980223"/>
                        <a:pt x="12212" y="906267"/>
                      </a:cubicBezTo>
                      <a:cubicBezTo>
                        <a:pt x="14866" y="850317"/>
                        <a:pt x="16609" y="794292"/>
                        <a:pt x="20059" y="738380"/>
                      </a:cubicBezTo>
                      <a:cubicBezTo>
                        <a:pt x="23129" y="688646"/>
                        <a:pt x="20514" y="638534"/>
                        <a:pt x="28512" y="589180"/>
                      </a:cubicBezTo>
                      <a:cubicBezTo>
                        <a:pt x="41779" y="507188"/>
                        <a:pt x="81770" y="439411"/>
                        <a:pt x="142876" y="384485"/>
                      </a:cubicBezTo>
                      <a:cubicBezTo>
                        <a:pt x="240485" y="296770"/>
                        <a:pt x="353522" y="236385"/>
                        <a:pt x="479447" y="200032"/>
                      </a:cubicBezTo>
                      <a:cubicBezTo>
                        <a:pt x="498287" y="194612"/>
                        <a:pt x="517657" y="192034"/>
                        <a:pt x="537065" y="190063"/>
                      </a:cubicBezTo>
                      <a:cubicBezTo>
                        <a:pt x="542940" y="189456"/>
                        <a:pt x="546769" y="186955"/>
                        <a:pt x="550825" y="183164"/>
                      </a:cubicBezTo>
                      <a:cubicBezTo>
                        <a:pt x="608556" y="128579"/>
                        <a:pt x="665113" y="72742"/>
                        <a:pt x="725915" y="21493"/>
                      </a:cubicBezTo>
                      <a:cubicBezTo>
                        <a:pt x="735581" y="13305"/>
                        <a:pt x="745209" y="5042"/>
                        <a:pt x="757036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ADC343B-7880-4974-A86E-80EC9E4C06AE}"/>
                    </a:ext>
                  </a:extLst>
                </p:cNvPr>
                <p:cNvSpPr/>
                <p:nvPr/>
              </p:nvSpPr>
              <p:spPr>
                <a:xfrm>
                  <a:off x="6605593" y="2516871"/>
                  <a:ext cx="678153" cy="560848"/>
                </a:xfrm>
                <a:custGeom>
                  <a:avLst/>
                  <a:gdLst>
                    <a:gd name="connsiteX0" fmla="*/ 674846 w 678153"/>
                    <a:gd name="connsiteY0" fmla="*/ 409051 h 560848"/>
                    <a:gd name="connsiteX1" fmla="*/ 660328 w 678153"/>
                    <a:gd name="connsiteY1" fmla="*/ 408217 h 560848"/>
                    <a:gd name="connsiteX2" fmla="*/ 645696 w 678153"/>
                    <a:gd name="connsiteY2" fmla="*/ 424062 h 560848"/>
                    <a:gd name="connsiteX3" fmla="*/ 625226 w 678153"/>
                    <a:gd name="connsiteY3" fmla="*/ 446123 h 560848"/>
                    <a:gd name="connsiteX4" fmla="*/ 553052 w 678153"/>
                    <a:gd name="connsiteY4" fmla="*/ 510375 h 560848"/>
                    <a:gd name="connsiteX5" fmla="*/ 542628 w 678153"/>
                    <a:gd name="connsiteY5" fmla="*/ 510488 h 560848"/>
                    <a:gd name="connsiteX6" fmla="*/ 498694 w 678153"/>
                    <a:gd name="connsiteY6" fmla="*/ 471558 h 560848"/>
                    <a:gd name="connsiteX7" fmla="*/ 401540 w 678153"/>
                    <a:gd name="connsiteY7" fmla="*/ 438352 h 560848"/>
                    <a:gd name="connsiteX8" fmla="*/ 242447 w 678153"/>
                    <a:gd name="connsiteY8" fmla="*/ 464053 h 560848"/>
                    <a:gd name="connsiteX9" fmla="*/ 140100 w 678153"/>
                    <a:gd name="connsiteY9" fmla="*/ 555294 h 560848"/>
                    <a:gd name="connsiteX10" fmla="*/ 130699 w 678153"/>
                    <a:gd name="connsiteY10" fmla="*/ 558857 h 560848"/>
                    <a:gd name="connsiteX11" fmla="*/ 41012 w 678153"/>
                    <a:gd name="connsiteY11" fmla="*/ 468715 h 560848"/>
                    <a:gd name="connsiteX12" fmla="*/ 149 w 678153"/>
                    <a:gd name="connsiteY12" fmla="*/ 432970 h 560848"/>
                    <a:gd name="connsiteX13" fmla="*/ 57805 w 678153"/>
                    <a:gd name="connsiteY13" fmla="*/ 162507 h 560848"/>
                    <a:gd name="connsiteX14" fmla="*/ 88281 w 678153"/>
                    <a:gd name="connsiteY14" fmla="*/ 115276 h 560848"/>
                    <a:gd name="connsiteX15" fmla="*/ 199082 w 678153"/>
                    <a:gd name="connsiteY15" fmla="*/ 38667 h 560848"/>
                    <a:gd name="connsiteX16" fmla="*/ 382284 w 678153"/>
                    <a:gd name="connsiteY16" fmla="*/ 2 h 560848"/>
                    <a:gd name="connsiteX17" fmla="*/ 571930 w 678153"/>
                    <a:gd name="connsiteY17" fmla="*/ 108225 h 560848"/>
                    <a:gd name="connsiteX18" fmla="*/ 652860 w 678153"/>
                    <a:gd name="connsiteY18" fmla="*/ 287788 h 560848"/>
                    <a:gd name="connsiteX19" fmla="*/ 676627 w 678153"/>
                    <a:gd name="connsiteY19" fmla="*/ 378650 h 560848"/>
                    <a:gd name="connsiteX20" fmla="*/ 674846 w 678153"/>
                    <a:gd name="connsiteY20" fmla="*/ 409051 h 560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78153" h="560848">
                      <a:moveTo>
                        <a:pt x="674846" y="409051"/>
                      </a:moveTo>
                      <a:cubicBezTo>
                        <a:pt x="670259" y="404426"/>
                        <a:pt x="665445" y="404843"/>
                        <a:pt x="660328" y="408217"/>
                      </a:cubicBezTo>
                      <a:cubicBezTo>
                        <a:pt x="654111" y="412311"/>
                        <a:pt x="648122" y="417314"/>
                        <a:pt x="645696" y="424062"/>
                      </a:cubicBezTo>
                      <a:cubicBezTo>
                        <a:pt x="641905" y="434751"/>
                        <a:pt x="633414" y="439869"/>
                        <a:pt x="625226" y="446123"/>
                      </a:cubicBezTo>
                      <a:cubicBezTo>
                        <a:pt x="599564" y="465683"/>
                        <a:pt x="575417" y="487138"/>
                        <a:pt x="553052" y="510375"/>
                      </a:cubicBezTo>
                      <a:cubicBezTo>
                        <a:pt x="548428" y="515189"/>
                        <a:pt x="546646" y="514468"/>
                        <a:pt x="542628" y="510488"/>
                      </a:cubicBezTo>
                      <a:cubicBezTo>
                        <a:pt x="528792" y="496652"/>
                        <a:pt x="513895" y="483954"/>
                        <a:pt x="498694" y="471558"/>
                      </a:cubicBezTo>
                      <a:cubicBezTo>
                        <a:pt x="470265" y="448435"/>
                        <a:pt x="437172" y="439338"/>
                        <a:pt x="401540" y="438352"/>
                      </a:cubicBezTo>
                      <a:cubicBezTo>
                        <a:pt x="346993" y="436874"/>
                        <a:pt x="293317" y="444228"/>
                        <a:pt x="242447" y="464053"/>
                      </a:cubicBezTo>
                      <a:cubicBezTo>
                        <a:pt x="197642" y="481528"/>
                        <a:pt x="158181" y="506925"/>
                        <a:pt x="140100" y="555294"/>
                      </a:cubicBezTo>
                      <a:cubicBezTo>
                        <a:pt x="138242" y="560222"/>
                        <a:pt x="136878" y="562951"/>
                        <a:pt x="130699" y="558857"/>
                      </a:cubicBezTo>
                      <a:cubicBezTo>
                        <a:pt x="94650" y="534862"/>
                        <a:pt x="65538" y="503514"/>
                        <a:pt x="41012" y="468715"/>
                      </a:cubicBezTo>
                      <a:cubicBezTo>
                        <a:pt x="29678" y="452643"/>
                        <a:pt x="19064" y="438921"/>
                        <a:pt x="149" y="432970"/>
                      </a:cubicBezTo>
                      <a:cubicBezTo>
                        <a:pt x="-1860" y="338279"/>
                        <a:pt x="16411" y="247872"/>
                        <a:pt x="57805" y="162507"/>
                      </a:cubicBezTo>
                      <a:cubicBezTo>
                        <a:pt x="66030" y="145563"/>
                        <a:pt x="75621" y="128884"/>
                        <a:pt x="88281" y="115276"/>
                      </a:cubicBezTo>
                      <a:cubicBezTo>
                        <a:pt x="119441" y="81766"/>
                        <a:pt x="155982" y="55649"/>
                        <a:pt x="199082" y="38667"/>
                      </a:cubicBezTo>
                      <a:cubicBezTo>
                        <a:pt x="258102" y="15392"/>
                        <a:pt x="318487" y="268"/>
                        <a:pt x="382284" y="2"/>
                      </a:cubicBezTo>
                      <a:cubicBezTo>
                        <a:pt x="466436" y="-339"/>
                        <a:pt x="527845" y="39122"/>
                        <a:pt x="571930" y="108225"/>
                      </a:cubicBezTo>
                      <a:cubicBezTo>
                        <a:pt x="607562" y="164099"/>
                        <a:pt x="633376" y="224446"/>
                        <a:pt x="652860" y="287788"/>
                      </a:cubicBezTo>
                      <a:cubicBezTo>
                        <a:pt x="662109" y="317772"/>
                        <a:pt x="672154" y="347453"/>
                        <a:pt x="676627" y="378650"/>
                      </a:cubicBezTo>
                      <a:cubicBezTo>
                        <a:pt x="678106" y="388771"/>
                        <a:pt x="679811" y="399157"/>
                        <a:pt x="674846" y="4090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7309A211-5690-4AA8-80E0-01A549F2EAA6}"/>
                    </a:ext>
                  </a:extLst>
                </p:cNvPr>
                <p:cNvSpPr/>
                <p:nvPr/>
              </p:nvSpPr>
              <p:spPr>
                <a:xfrm>
                  <a:off x="7047844" y="3472621"/>
                  <a:ext cx="848497" cy="625443"/>
                </a:xfrm>
                <a:custGeom>
                  <a:avLst/>
                  <a:gdLst>
                    <a:gd name="connsiteX0" fmla="*/ 87867 w 848497"/>
                    <a:gd name="connsiteY0" fmla="*/ 65641 h 625443"/>
                    <a:gd name="connsiteX1" fmla="*/ 127441 w 848497"/>
                    <a:gd name="connsiteY1" fmla="*/ 9881 h 625443"/>
                    <a:gd name="connsiteX2" fmla="*/ 173763 w 848497"/>
                    <a:gd name="connsiteY2" fmla="*/ 19395 h 625443"/>
                    <a:gd name="connsiteX3" fmla="*/ 216294 w 848497"/>
                    <a:gd name="connsiteY3" fmla="*/ 90432 h 625443"/>
                    <a:gd name="connsiteX4" fmla="*/ 359012 w 848497"/>
                    <a:gd name="connsiteY4" fmla="*/ 181597 h 625443"/>
                    <a:gd name="connsiteX5" fmla="*/ 525535 w 848497"/>
                    <a:gd name="connsiteY5" fmla="*/ 208965 h 625443"/>
                    <a:gd name="connsiteX6" fmla="*/ 717531 w 848497"/>
                    <a:gd name="connsiteY6" fmla="*/ 347930 h 625443"/>
                    <a:gd name="connsiteX7" fmla="*/ 834814 w 848497"/>
                    <a:gd name="connsiteY7" fmla="*/ 586551 h 625443"/>
                    <a:gd name="connsiteX8" fmla="*/ 848498 w 848497"/>
                    <a:gd name="connsiteY8" fmla="*/ 625443 h 625443"/>
                    <a:gd name="connsiteX9" fmla="*/ 559158 w 848497"/>
                    <a:gd name="connsiteY9" fmla="*/ 499442 h 625443"/>
                    <a:gd name="connsiteX10" fmla="*/ 5800 w 848497"/>
                    <a:gd name="connsiteY10" fmla="*/ 258168 h 625443"/>
                    <a:gd name="connsiteX11" fmla="*/ 0 w 848497"/>
                    <a:gd name="connsiteY11" fmla="*/ 254832 h 625443"/>
                    <a:gd name="connsiteX12" fmla="*/ 78883 w 848497"/>
                    <a:gd name="connsiteY12" fmla="*/ 81751 h 625443"/>
                    <a:gd name="connsiteX13" fmla="*/ 87867 w 848497"/>
                    <a:gd name="connsiteY13" fmla="*/ 65641 h 625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48497" h="625443">
                      <a:moveTo>
                        <a:pt x="87867" y="65641"/>
                      </a:moveTo>
                      <a:cubicBezTo>
                        <a:pt x="100035" y="46347"/>
                        <a:pt x="111521" y="26522"/>
                        <a:pt x="127441" y="9881"/>
                      </a:cubicBezTo>
                      <a:cubicBezTo>
                        <a:pt x="147873" y="-5623"/>
                        <a:pt x="160079" y="-3197"/>
                        <a:pt x="173763" y="19395"/>
                      </a:cubicBezTo>
                      <a:cubicBezTo>
                        <a:pt x="188054" y="43011"/>
                        <a:pt x="201814" y="66930"/>
                        <a:pt x="216294" y="90432"/>
                      </a:cubicBezTo>
                      <a:cubicBezTo>
                        <a:pt x="249083" y="143804"/>
                        <a:pt x="296239" y="173447"/>
                        <a:pt x="359012" y="181597"/>
                      </a:cubicBezTo>
                      <a:cubicBezTo>
                        <a:pt x="414734" y="188837"/>
                        <a:pt x="470836" y="195092"/>
                        <a:pt x="525535" y="208965"/>
                      </a:cubicBezTo>
                      <a:cubicBezTo>
                        <a:pt x="607868" y="229852"/>
                        <a:pt x="670262" y="278145"/>
                        <a:pt x="717531" y="347930"/>
                      </a:cubicBezTo>
                      <a:cubicBezTo>
                        <a:pt x="767757" y="422075"/>
                        <a:pt x="803389" y="503233"/>
                        <a:pt x="834814" y="586551"/>
                      </a:cubicBezTo>
                      <a:cubicBezTo>
                        <a:pt x="839666" y="599402"/>
                        <a:pt x="843949" y="612479"/>
                        <a:pt x="848498" y="625443"/>
                      </a:cubicBezTo>
                      <a:cubicBezTo>
                        <a:pt x="752064" y="583443"/>
                        <a:pt x="655592" y="541481"/>
                        <a:pt x="559158" y="499442"/>
                      </a:cubicBezTo>
                      <a:cubicBezTo>
                        <a:pt x="374705" y="419043"/>
                        <a:pt x="190252" y="338605"/>
                        <a:pt x="5800" y="258168"/>
                      </a:cubicBezTo>
                      <a:cubicBezTo>
                        <a:pt x="3753" y="257296"/>
                        <a:pt x="1933" y="255969"/>
                        <a:pt x="0" y="254832"/>
                      </a:cubicBezTo>
                      <a:cubicBezTo>
                        <a:pt x="24412" y="196267"/>
                        <a:pt x="50946" y="138687"/>
                        <a:pt x="78883" y="81751"/>
                      </a:cubicBezTo>
                      <a:cubicBezTo>
                        <a:pt x="79338" y="74966"/>
                        <a:pt x="80058" y="68332"/>
                        <a:pt x="87867" y="6564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902B34B-98A4-420C-B63D-47BBDF172E8A}"/>
                    </a:ext>
                  </a:extLst>
                </p:cNvPr>
                <p:cNvSpPr/>
                <p:nvPr/>
              </p:nvSpPr>
              <p:spPr>
                <a:xfrm>
                  <a:off x="6199801" y="5591124"/>
                  <a:ext cx="717531" cy="369972"/>
                </a:xfrm>
                <a:custGeom>
                  <a:avLst/>
                  <a:gdLst>
                    <a:gd name="connsiteX0" fmla="*/ 0 w 717531"/>
                    <a:gd name="connsiteY0" fmla="*/ 0 h 369972"/>
                    <a:gd name="connsiteX1" fmla="*/ 370422 w 717531"/>
                    <a:gd name="connsiteY1" fmla="*/ 163566 h 369972"/>
                    <a:gd name="connsiteX2" fmla="*/ 714574 w 717531"/>
                    <a:gd name="connsiteY2" fmla="*/ 315609 h 369972"/>
                    <a:gd name="connsiteX3" fmla="*/ 717531 w 717531"/>
                    <a:gd name="connsiteY3" fmla="*/ 317429 h 369972"/>
                    <a:gd name="connsiteX4" fmla="*/ 598202 w 717531"/>
                    <a:gd name="connsiteY4" fmla="*/ 313789 h 369972"/>
                    <a:gd name="connsiteX5" fmla="*/ 471784 w 717531"/>
                    <a:gd name="connsiteY5" fmla="*/ 310681 h 369972"/>
                    <a:gd name="connsiteX6" fmla="*/ 360339 w 717531"/>
                    <a:gd name="connsiteY6" fmla="*/ 325275 h 369972"/>
                    <a:gd name="connsiteX7" fmla="*/ 200070 w 717531"/>
                    <a:gd name="connsiteY7" fmla="*/ 347185 h 369972"/>
                    <a:gd name="connsiteX8" fmla="*/ 90066 w 717531"/>
                    <a:gd name="connsiteY8" fmla="*/ 363106 h 369972"/>
                    <a:gd name="connsiteX9" fmla="*/ 38816 w 717531"/>
                    <a:gd name="connsiteY9" fmla="*/ 369550 h 369972"/>
                    <a:gd name="connsiteX10" fmla="*/ 27634 w 717531"/>
                    <a:gd name="connsiteY10" fmla="*/ 360111 h 369972"/>
                    <a:gd name="connsiteX11" fmla="*/ 29226 w 717531"/>
                    <a:gd name="connsiteY11" fmla="*/ 211518 h 369972"/>
                    <a:gd name="connsiteX12" fmla="*/ 15200 w 717531"/>
                    <a:gd name="connsiteY12" fmla="*/ 102234 h 369972"/>
                    <a:gd name="connsiteX13" fmla="*/ 0 w 717531"/>
                    <a:gd name="connsiteY13" fmla="*/ 0 h 369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17531" h="369972">
                      <a:moveTo>
                        <a:pt x="0" y="0"/>
                      </a:moveTo>
                      <a:cubicBezTo>
                        <a:pt x="123461" y="54509"/>
                        <a:pt x="246960" y="109057"/>
                        <a:pt x="370422" y="163566"/>
                      </a:cubicBezTo>
                      <a:cubicBezTo>
                        <a:pt x="485127" y="214247"/>
                        <a:pt x="599870" y="264890"/>
                        <a:pt x="714574" y="315609"/>
                      </a:cubicBezTo>
                      <a:cubicBezTo>
                        <a:pt x="715598" y="316064"/>
                        <a:pt x="716546" y="316784"/>
                        <a:pt x="717531" y="317429"/>
                      </a:cubicBezTo>
                      <a:cubicBezTo>
                        <a:pt x="677767" y="316215"/>
                        <a:pt x="638003" y="314927"/>
                        <a:pt x="598202" y="313789"/>
                      </a:cubicBezTo>
                      <a:cubicBezTo>
                        <a:pt x="556050" y="312576"/>
                        <a:pt x="513822" y="307649"/>
                        <a:pt x="471784" y="310681"/>
                      </a:cubicBezTo>
                      <a:cubicBezTo>
                        <a:pt x="434484" y="313373"/>
                        <a:pt x="397487" y="320234"/>
                        <a:pt x="360339" y="325275"/>
                      </a:cubicBezTo>
                      <a:cubicBezTo>
                        <a:pt x="306929" y="332553"/>
                        <a:pt x="253480" y="339718"/>
                        <a:pt x="200070" y="347185"/>
                      </a:cubicBezTo>
                      <a:cubicBezTo>
                        <a:pt x="163377" y="352302"/>
                        <a:pt x="126721" y="357761"/>
                        <a:pt x="90066" y="363106"/>
                      </a:cubicBezTo>
                      <a:cubicBezTo>
                        <a:pt x="72780" y="363523"/>
                        <a:pt x="55798" y="366858"/>
                        <a:pt x="38816" y="369550"/>
                      </a:cubicBezTo>
                      <a:cubicBezTo>
                        <a:pt x="30401" y="370877"/>
                        <a:pt x="27482" y="369436"/>
                        <a:pt x="27634" y="360111"/>
                      </a:cubicBezTo>
                      <a:cubicBezTo>
                        <a:pt x="28544" y="310567"/>
                        <a:pt x="28619" y="261062"/>
                        <a:pt x="29226" y="211518"/>
                      </a:cubicBezTo>
                      <a:cubicBezTo>
                        <a:pt x="29681" y="174407"/>
                        <a:pt x="20015" y="138624"/>
                        <a:pt x="15200" y="102234"/>
                      </a:cubicBezTo>
                      <a:cubicBezTo>
                        <a:pt x="10652" y="68004"/>
                        <a:pt x="2653" y="3441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C71C3EC2-23A9-45DD-A098-72481CD023B6}"/>
                    </a:ext>
                  </a:extLst>
                </p:cNvPr>
                <p:cNvSpPr/>
                <p:nvPr/>
              </p:nvSpPr>
              <p:spPr>
                <a:xfrm>
                  <a:off x="5750458" y="4569280"/>
                  <a:ext cx="341461" cy="726363"/>
                </a:xfrm>
                <a:custGeom>
                  <a:avLst/>
                  <a:gdLst>
                    <a:gd name="connsiteX0" fmla="*/ 204846 w 341461"/>
                    <a:gd name="connsiteY0" fmla="*/ 20469 h 726363"/>
                    <a:gd name="connsiteX1" fmla="*/ 312084 w 341461"/>
                    <a:gd name="connsiteY1" fmla="*/ 4170 h 726363"/>
                    <a:gd name="connsiteX2" fmla="*/ 341461 w 341461"/>
                    <a:gd name="connsiteY2" fmla="*/ 0 h 726363"/>
                    <a:gd name="connsiteX3" fmla="*/ 296353 w 341461"/>
                    <a:gd name="connsiteY3" fmla="*/ 96927 h 726363"/>
                    <a:gd name="connsiteX4" fmla="*/ 31728 w 341461"/>
                    <a:gd name="connsiteY4" fmla="*/ 659193 h 726363"/>
                    <a:gd name="connsiteX5" fmla="*/ 6217 w 341461"/>
                    <a:gd name="connsiteY5" fmla="*/ 715825 h 726363"/>
                    <a:gd name="connsiteX6" fmla="*/ 0 w 341461"/>
                    <a:gd name="connsiteY6" fmla="*/ 726363 h 726363"/>
                    <a:gd name="connsiteX7" fmla="*/ 39044 w 341461"/>
                    <a:gd name="connsiteY7" fmla="*/ 495475 h 726363"/>
                    <a:gd name="connsiteX8" fmla="*/ 106024 w 341461"/>
                    <a:gd name="connsiteY8" fmla="*/ 373985 h 726363"/>
                    <a:gd name="connsiteX9" fmla="*/ 132521 w 341461"/>
                    <a:gd name="connsiteY9" fmla="*/ 293623 h 726363"/>
                    <a:gd name="connsiteX10" fmla="*/ 190252 w 341461"/>
                    <a:gd name="connsiteY10" fmla="*/ 93212 h 726363"/>
                    <a:gd name="connsiteX11" fmla="*/ 204846 w 341461"/>
                    <a:gd name="connsiteY11" fmla="*/ 20469 h 72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41461" h="726363">
                      <a:moveTo>
                        <a:pt x="204846" y="20469"/>
                      </a:moveTo>
                      <a:cubicBezTo>
                        <a:pt x="240592" y="15011"/>
                        <a:pt x="276338" y="9552"/>
                        <a:pt x="312084" y="4170"/>
                      </a:cubicBezTo>
                      <a:cubicBezTo>
                        <a:pt x="321864" y="2691"/>
                        <a:pt x="331681" y="1403"/>
                        <a:pt x="341461" y="0"/>
                      </a:cubicBezTo>
                      <a:cubicBezTo>
                        <a:pt x="326412" y="32296"/>
                        <a:pt x="311515" y="64668"/>
                        <a:pt x="296353" y="96927"/>
                      </a:cubicBezTo>
                      <a:cubicBezTo>
                        <a:pt x="208182" y="284336"/>
                        <a:pt x="119898" y="471746"/>
                        <a:pt x="31728" y="659193"/>
                      </a:cubicBezTo>
                      <a:cubicBezTo>
                        <a:pt x="22933" y="677919"/>
                        <a:pt x="14821" y="696986"/>
                        <a:pt x="6217" y="715825"/>
                      </a:cubicBezTo>
                      <a:cubicBezTo>
                        <a:pt x="4549" y="719502"/>
                        <a:pt x="4170" y="724127"/>
                        <a:pt x="0" y="726363"/>
                      </a:cubicBezTo>
                      <a:cubicBezTo>
                        <a:pt x="2047" y="647518"/>
                        <a:pt x="10159" y="569772"/>
                        <a:pt x="39044" y="495475"/>
                      </a:cubicBezTo>
                      <a:cubicBezTo>
                        <a:pt x="55950" y="451958"/>
                        <a:pt x="79983" y="412233"/>
                        <a:pt x="106024" y="373985"/>
                      </a:cubicBezTo>
                      <a:cubicBezTo>
                        <a:pt x="122931" y="349080"/>
                        <a:pt x="127745" y="321901"/>
                        <a:pt x="132521" y="293623"/>
                      </a:cubicBezTo>
                      <a:cubicBezTo>
                        <a:pt x="144120" y="224671"/>
                        <a:pt x="166561" y="158676"/>
                        <a:pt x="190252" y="93212"/>
                      </a:cubicBezTo>
                      <a:cubicBezTo>
                        <a:pt x="198857" y="69407"/>
                        <a:pt x="204202" y="45563"/>
                        <a:pt x="204846" y="20469"/>
                      </a:cubicBezTo>
                      <a:close/>
                    </a:path>
                  </a:pathLst>
                </a:custGeom>
                <a:solidFill>
                  <a:srgbClr val="FDCFAE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91CBFF62-7F53-425B-A7DD-98D3CAF06F15}"/>
                    </a:ext>
                  </a:extLst>
                </p:cNvPr>
                <p:cNvSpPr/>
                <p:nvPr/>
              </p:nvSpPr>
              <p:spPr>
                <a:xfrm>
                  <a:off x="7122815" y="3538262"/>
                  <a:ext cx="12896" cy="16110"/>
                </a:xfrm>
                <a:custGeom>
                  <a:avLst/>
                  <a:gdLst>
                    <a:gd name="connsiteX0" fmla="*/ 12896 w 12896"/>
                    <a:gd name="connsiteY0" fmla="*/ 0 h 16110"/>
                    <a:gd name="connsiteX1" fmla="*/ 3875 w 12896"/>
                    <a:gd name="connsiteY1" fmla="*/ 16110 h 16110"/>
                    <a:gd name="connsiteX2" fmla="*/ 12896 w 12896"/>
                    <a:gd name="connsiteY2" fmla="*/ 0 h 1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896" h="16110">
                      <a:moveTo>
                        <a:pt x="12896" y="0"/>
                      </a:moveTo>
                      <a:cubicBezTo>
                        <a:pt x="9902" y="5383"/>
                        <a:pt x="6869" y="10727"/>
                        <a:pt x="3875" y="16110"/>
                      </a:cubicBezTo>
                      <a:cubicBezTo>
                        <a:pt x="-2304" y="872"/>
                        <a:pt x="-2304" y="834"/>
                        <a:pt x="12896" y="0"/>
                      </a:cubicBezTo>
                      <a:close/>
                    </a:path>
                  </a:pathLst>
                </a:custGeom>
                <a:solidFill>
                  <a:srgbClr val="4FB7A7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E928004C-5539-43F3-8A43-08DA33D63A99}"/>
                    </a:ext>
                  </a:extLst>
                </p:cNvPr>
                <p:cNvSpPr/>
                <p:nvPr/>
              </p:nvSpPr>
              <p:spPr>
                <a:xfrm>
                  <a:off x="5938626" y="3611270"/>
                  <a:ext cx="2528966" cy="2665126"/>
                </a:xfrm>
                <a:custGeom>
                  <a:avLst/>
                  <a:gdLst>
                    <a:gd name="connsiteX0" fmla="*/ 847967 w 2528966"/>
                    <a:gd name="connsiteY0" fmla="*/ 0 h 2665126"/>
                    <a:gd name="connsiteX1" fmla="*/ 2528967 w 2528966"/>
                    <a:gd name="connsiteY1" fmla="*/ 746681 h 2665126"/>
                    <a:gd name="connsiteX2" fmla="*/ 1776562 w 2528966"/>
                    <a:gd name="connsiteY2" fmla="*/ 2665126 h 2665126"/>
                    <a:gd name="connsiteX3" fmla="*/ 0 w 2528966"/>
                    <a:gd name="connsiteY3" fmla="*/ 1865187 h 2665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8966" h="2665126">
                      <a:moveTo>
                        <a:pt x="847967" y="0"/>
                      </a:moveTo>
                      <a:lnTo>
                        <a:pt x="2528967" y="746681"/>
                      </a:lnTo>
                      <a:lnTo>
                        <a:pt x="1776562" y="2665126"/>
                      </a:lnTo>
                      <a:lnTo>
                        <a:pt x="0" y="1865187"/>
                      </a:lnTo>
                      <a:close/>
                    </a:path>
                  </a:pathLst>
                </a:custGeom>
                <a:solidFill>
                  <a:srgbClr val="C1A06B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9FC37F83-68E9-43AF-BE2B-20E6C8E75B32}"/>
                    </a:ext>
                  </a:extLst>
                </p:cNvPr>
                <p:cNvSpPr/>
                <p:nvPr/>
              </p:nvSpPr>
              <p:spPr>
                <a:xfrm>
                  <a:off x="5746668" y="3538262"/>
                  <a:ext cx="1046710" cy="1920037"/>
                </a:xfrm>
                <a:custGeom>
                  <a:avLst/>
                  <a:gdLst>
                    <a:gd name="connsiteX0" fmla="*/ 1046711 w 1046710"/>
                    <a:gd name="connsiteY0" fmla="*/ 54851 h 1920037"/>
                    <a:gd name="connsiteX1" fmla="*/ 837012 w 1046710"/>
                    <a:gd name="connsiteY1" fmla="*/ 0 h 1920037"/>
                    <a:gd name="connsiteX2" fmla="*/ 0 w 1046710"/>
                    <a:gd name="connsiteY2" fmla="*/ 1768904 h 1920037"/>
                    <a:gd name="connsiteX3" fmla="*/ 198743 w 1046710"/>
                    <a:gd name="connsiteY3" fmla="*/ 1920037 h 1920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6710" h="1920037">
                      <a:moveTo>
                        <a:pt x="1046711" y="54851"/>
                      </a:moveTo>
                      <a:lnTo>
                        <a:pt x="837012" y="0"/>
                      </a:lnTo>
                      <a:lnTo>
                        <a:pt x="0" y="1768904"/>
                      </a:lnTo>
                      <a:lnTo>
                        <a:pt x="198743" y="1920037"/>
                      </a:lnTo>
                      <a:close/>
                    </a:path>
                  </a:pathLst>
                </a:custGeom>
                <a:solidFill>
                  <a:srgbClr val="997F58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F0B0799D-0547-4A3E-AF05-D1EE198ED65C}"/>
                    </a:ext>
                  </a:extLst>
                </p:cNvPr>
                <p:cNvSpPr/>
                <p:nvPr/>
              </p:nvSpPr>
              <p:spPr>
                <a:xfrm>
                  <a:off x="5648724" y="5231513"/>
                  <a:ext cx="528333" cy="447087"/>
                </a:xfrm>
                <a:custGeom>
                  <a:avLst/>
                  <a:gdLst>
                    <a:gd name="connsiteX0" fmla="*/ 91197 w 528333"/>
                    <a:gd name="connsiteY0" fmla="*/ 93810 h 447087"/>
                    <a:gd name="connsiteX1" fmla="*/ 118489 w 528333"/>
                    <a:gd name="connsiteY1" fmla="*/ 82173 h 447087"/>
                    <a:gd name="connsiteX2" fmla="*/ 127132 w 528333"/>
                    <a:gd name="connsiteY2" fmla="*/ 73644 h 447087"/>
                    <a:gd name="connsiteX3" fmla="*/ 163825 w 528333"/>
                    <a:gd name="connsiteY3" fmla="*/ 18187 h 447087"/>
                    <a:gd name="connsiteX4" fmla="*/ 180732 w 528333"/>
                    <a:gd name="connsiteY4" fmla="*/ 2683 h 447087"/>
                    <a:gd name="connsiteX5" fmla="*/ 194189 w 528333"/>
                    <a:gd name="connsiteY5" fmla="*/ 7535 h 447087"/>
                    <a:gd name="connsiteX6" fmla="*/ 204878 w 528333"/>
                    <a:gd name="connsiteY6" fmla="*/ 66063 h 447087"/>
                    <a:gd name="connsiteX7" fmla="*/ 215151 w 528333"/>
                    <a:gd name="connsiteY7" fmla="*/ 74402 h 447087"/>
                    <a:gd name="connsiteX8" fmla="*/ 246954 w 528333"/>
                    <a:gd name="connsiteY8" fmla="*/ 56814 h 447087"/>
                    <a:gd name="connsiteX9" fmla="*/ 258857 w 528333"/>
                    <a:gd name="connsiteY9" fmla="*/ 47944 h 447087"/>
                    <a:gd name="connsiteX10" fmla="*/ 320986 w 528333"/>
                    <a:gd name="connsiteY10" fmla="*/ 45480 h 447087"/>
                    <a:gd name="connsiteX11" fmla="*/ 411203 w 528333"/>
                    <a:gd name="connsiteY11" fmla="*/ 70346 h 447087"/>
                    <a:gd name="connsiteX12" fmla="*/ 485537 w 528333"/>
                    <a:gd name="connsiteY12" fmla="*/ 99459 h 447087"/>
                    <a:gd name="connsiteX13" fmla="*/ 509987 w 528333"/>
                    <a:gd name="connsiteY13" fmla="*/ 126562 h 447087"/>
                    <a:gd name="connsiteX14" fmla="*/ 509305 w 528333"/>
                    <a:gd name="connsiteY14" fmla="*/ 161170 h 447087"/>
                    <a:gd name="connsiteX15" fmla="*/ 487926 w 528333"/>
                    <a:gd name="connsiteY15" fmla="*/ 200517 h 447087"/>
                    <a:gd name="connsiteX16" fmla="*/ 486030 w 528333"/>
                    <a:gd name="connsiteY16" fmla="*/ 259310 h 447087"/>
                    <a:gd name="connsiteX17" fmla="*/ 522762 w 528333"/>
                    <a:gd name="connsiteY17" fmla="*/ 324130 h 447087"/>
                    <a:gd name="connsiteX18" fmla="*/ 528334 w 528333"/>
                    <a:gd name="connsiteY18" fmla="*/ 332811 h 447087"/>
                    <a:gd name="connsiteX19" fmla="*/ 454795 w 528333"/>
                    <a:gd name="connsiteY19" fmla="*/ 421171 h 447087"/>
                    <a:gd name="connsiteX20" fmla="*/ 427503 w 528333"/>
                    <a:gd name="connsiteY20" fmla="*/ 442095 h 447087"/>
                    <a:gd name="connsiteX21" fmla="*/ 385919 w 528333"/>
                    <a:gd name="connsiteY21" fmla="*/ 435613 h 447087"/>
                    <a:gd name="connsiteX22" fmla="*/ 362531 w 528333"/>
                    <a:gd name="connsiteY22" fmla="*/ 428638 h 447087"/>
                    <a:gd name="connsiteX23" fmla="*/ 142370 w 528333"/>
                    <a:gd name="connsiteY23" fmla="*/ 418479 h 447087"/>
                    <a:gd name="connsiteX24" fmla="*/ 73987 w 528333"/>
                    <a:gd name="connsiteY24" fmla="*/ 347329 h 447087"/>
                    <a:gd name="connsiteX25" fmla="*/ 82251 w 528333"/>
                    <a:gd name="connsiteY25" fmla="*/ 340278 h 447087"/>
                    <a:gd name="connsiteX26" fmla="*/ 37824 w 528333"/>
                    <a:gd name="connsiteY26" fmla="*/ 294222 h 447087"/>
                    <a:gd name="connsiteX27" fmla="*/ 12351 w 528333"/>
                    <a:gd name="connsiteY27" fmla="*/ 257377 h 447087"/>
                    <a:gd name="connsiteX28" fmla="*/ 22738 w 528333"/>
                    <a:gd name="connsiteY28" fmla="*/ 162004 h 447087"/>
                    <a:gd name="connsiteX29" fmla="*/ 91197 w 528333"/>
                    <a:gd name="connsiteY29" fmla="*/ 93810 h 447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28333" h="447087">
                      <a:moveTo>
                        <a:pt x="91197" y="93810"/>
                      </a:moveTo>
                      <a:cubicBezTo>
                        <a:pt x="100294" y="89906"/>
                        <a:pt x="108558" y="83955"/>
                        <a:pt x="118489" y="82173"/>
                      </a:cubicBezTo>
                      <a:cubicBezTo>
                        <a:pt x="123455" y="81263"/>
                        <a:pt x="124744" y="76980"/>
                        <a:pt x="127132" y="73644"/>
                      </a:cubicBezTo>
                      <a:cubicBezTo>
                        <a:pt x="140134" y="55676"/>
                        <a:pt x="148473" y="34638"/>
                        <a:pt x="163825" y="18187"/>
                      </a:cubicBezTo>
                      <a:cubicBezTo>
                        <a:pt x="169057" y="12577"/>
                        <a:pt x="174401" y="7156"/>
                        <a:pt x="180732" y="2683"/>
                      </a:cubicBezTo>
                      <a:cubicBezTo>
                        <a:pt x="187669" y="-2207"/>
                        <a:pt x="192710" y="-311"/>
                        <a:pt x="194189" y="7535"/>
                      </a:cubicBezTo>
                      <a:cubicBezTo>
                        <a:pt x="197790" y="27057"/>
                        <a:pt x="204689" y="46048"/>
                        <a:pt x="204878" y="66063"/>
                      </a:cubicBezTo>
                      <a:cubicBezTo>
                        <a:pt x="204954" y="74554"/>
                        <a:pt x="208176" y="75843"/>
                        <a:pt x="215151" y="74402"/>
                      </a:cubicBezTo>
                      <a:cubicBezTo>
                        <a:pt x="227584" y="71825"/>
                        <a:pt x="237402" y="64623"/>
                        <a:pt x="246954" y="56814"/>
                      </a:cubicBezTo>
                      <a:cubicBezTo>
                        <a:pt x="250783" y="53668"/>
                        <a:pt x="254839" y="50863"/>
                        <a:pt x="258857" y="47944"/>
                      </a:cubicBezTo>
                      <a:cubicBezTo>
                        <a:pt x="279023" y="33350"/>
                        <a:pt x="299644" y="31037"/>
                        <a:pt x="320986" y="45480"/>
                      </a:cubicBezTo>
                      <a:cubicBezTo>
                        <a:pt x="348771" y="62007"/>
                        <a:pt x="380916" y="62917"/>
                        <a:pt x="411203" y="70346"/>
                      </a:cubicBezTo>
                      <a:cubicBezTo>
                        <a:pt x="437358" y="76752"/>
                        <a:pt x="463362" y="83045"/>
                        <a:pt x="485537" y="99459"/>
                      </a:cubicBezTo>
                      <a:cubicBezTo>
                        <a:pt x="495545" y="106850"/>
                        <a:pt x="504150" y="115493"/>
                        <a:pt x="509987" y="126562"/>
                      </a:cubicBezTo>
                      <a:cubicBezTo>
                        <a:pt x="516090" y="138161"/>
                        <a:pt x="517189" y="149495"/>
                        <a:pt x="509305" y="161170"/>
                      </a:cubicBezTo>
                      <a:cubicBezTo>
                        <a:pt x="500965" y="173566"/>
                        <a:pt x="494483" y="187060"/>
                        <a:pt x="487926" y="200517"/>
                      </a:cubicBezTo>
                      <a:cubicBezTo>
                        <a:pt x="478449" y="220001"/>
                        <a:pt x="477994" y="239068"/>
                        <a:pt x="486030" y="259310"/>
                      </a:cubicBezTo>
                      <a:cubicBezTo>
                        <a:pt x="495355" y="282698"/>
                        <a:pt x="508623" y="303585"/>
                        <a:pt x="522762" y="324130"/>
                      </a:cubicBezTo>
                      <a:cubicBezTo>
                        <a:pt x="524695" y="326935"/>
                        <a:pt x="526476" y="329892"/>
                        <a:pt x="528334" y="332811"/>
                      </a:cubicBezTo>
                      <a:cubicBezTo>
                        <a:pt x="504680" y="362984"/>
                        <a:pt x="482164" y="394105"/>
                        <a:pt x="454795" y="421171"/>
                      </a:cubicBezTo>
                      <a:cubicBezTo>
                        <a:pt x="446608" y="429282"/>
                        <a:pt x="437927" y="436826"/>
                        <a:pt x="427503" y="442095"/>
                      </a:cubicBezTo>
                      <a:cubicBezTo>
                        <a:pt x="412302" y="449790"/>
                        <a:pt x="395093" y="449297"/>
                        <a:pt x="385919" y="435613"/>
                      </a:cubicBezTo>
                      <a:cubicBezTo>
                        <a:pt x="378414" y="424468"/>
                        <a:pt x="370757" y="428903"/>
                        <a:pt x="362531" y="428638"/>
                      </a:cubicBezTo>
                      <a:cubicBezTo>
                        <a:pt x="289068" y="426250"/>
                        <a:pt x="215113" y="434324"/>
                        <a:pt x="142370" y="418479"/>
                      </a:cubicBezTo>
                      <a:cubicBezTo>
                        <a:pt x="99233" y="409078"/>
                        <a:pt x="76603" y="384818"/>
                        <a:pt x="73987" y="347329"/>
                      </a:cubicBezTo>
                      <a:cubicBezTo>
                        <a:pt x="73722" y="343311"/>
                        <a:pt x="70917" y="336980"/>
                        <a:pt x="82251" y="340278"/>
                      </a:cubicBezTo>
                      <a:cubicBezTo>
                        <a:pt x="65951" y="323978"/>
                        <a:pt x="50864" y="310067"/>
                        <a:pt x="37824" y="294222"/>
                      </a:cubicBezTo>
                      <a:cubicBezTo>
                        <a:pt x="28310" y="282622"/>
                        <a:pt x="19326" y="270682"/>
                        <a:pt x="12351" y="257377"/>
                      </a:cubicBezTo>
                      <a:cubicBezTo>
                        <a:pt x="-6678" y="221024"/>
                        <a:pt x="-4100" y="193239"/>
                        <a:pt x="22738" y="162004"/>
                      </a:cubicBezTo>
                      <a:cubicBezTo>
                        <a:pt x="43776" y="137517"/>
                        <a:pt x="68453" y="116592"/>
                        <a:pt x="91197" y="93810"/>
                      </a:cubicBezTo>
                      <a:close/>
                    </a:path>
                  </a:pathLst>
                </a:custGeom>
                <a:solidFill>
                  <a:srgbClr val="C2B59B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8D76761-DBCB-440B-B510-4AD252A0D386}"/>
                    </a:ext>
                  </a:extLst>
                </p:cNvPr>
                <p:cNvSpPr/>
                <p:nvPr/>
              </p:nvSpPr>
              <p:spPr>
                <a:xfrm>
                  <a:off x="8247128" y="4270665"/>
                  <a:ext cx="324883" cy="648024"/>
                </a:xfrm>
                <a:custGeom>
                  <a:avLst/>
                  <a:gdLst>
                    <a:gd name="connsiteX0" fmla="*/ 0 w 324883"/>
                    <a:gd name="connsiteY0" fmla="*/ 647998 h 648024"/>
                    <a:gd name="connsiteX1" fmla="*/ 75396 w 324883"/>
                    <a:gd name="connsiteY1" fmla="*/ 456571 h 648024"/>
                    <a:gd name="connsiteX2" fmla="*/ 220426 w 324883"/>
                    <a:gd name="connsiteY2" fmla="*/ 91077 h 648024"/>
                    <a:gd name="connsiteX3" fmla="*/ 210191 w 324883"/>
                    <a:gd name="connsiteY3" fmla="*/ 75801 h 648024"/>
                    <a:gd name="connsiteX4" fmla="*/ 251813 w 324883"/>
                    <a:gd name="connsiteY4" fmla="*/ 13900 h 648024"/>
                    <a:gd name="connsiteX5" fmla="*/ 300409 w 324883"/>
                    <a:gd name="connsiteY5" fmla="*/ 19282 h 648024"/>
                    <a:gd name="connsiteX6" fmla="*/ 311932 w 324883"/>
                    <a:gd name="connsiteY6" fmla="*/ 121137 h 648024"/>
                    <a:gd name="connsiteX7" fmla="*/ 286952 w 324883"/>
                    <a:gd name="connsiteY7" fmla="*/ 182849 h 648024"/>
                    <a:gd name="connsiteX8" fmla="*/ 282820 w 324883"/>
                    <a:gd name="connsiteY8" fmla="*/ 233454 h 648024"/>
                    <a:gd name="connsiteX9" fmla="*/ 289984 w 324883"/>
                    <a:gd name="connsiteY9" fmla="*/ 241793 h 648024"/>
                    <a:gd name="connsiteX10" fmla="*/ 318604 w 324883"/>
                    <a:gd name="connsiteY10" fmla="*/ 335877 h 648024"/>
                    <a:gd name="connsiteX11" fmla="*/ 261706 w 324883"/>
                    <a:gd name="connsiteY11" fmla="*/ 432690 h 648024"/>
                    <a:gd name="connsiteX12" fmla="*/ 123992 w 324883"/>
                    <a:gd name="connsiteY12" fmla="*/ 596635 h 648024"/>
                    <a:gd name="connsiteX13" fmla="*/ 0 w 324883"/>
                    <a:gd name="connsiteY13" fmla="*/ 647998 h 648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24883" h="648024">
                      <a:moveTo>
                        <a:pt x="0" y="647998"/>
                      </a:moveTo>
                      <a:cubicBezTo>
                        <a:pt x="25132" y="584202"/>
                        <a:pt x="50188" y="520368"/>
                        <a:pt x="75396" y="456571"/>
                      </a:cubicBezTo>
                      <a:cubicBezTo>
                        <a:pt x="123613" y="334664"/>
                        <a:pt x="171678" y="212757"/>
                        <a:pt x="220426" y="91077"/>
                      </a:cubicBezTo>
                      <a:cubicBezTo>
                        <a:pt x="225581" y="78189"/>
                        <a:pt x="214778" y="80008"/>
                        <a:pt x="210191" y="75801"/>
                      </a:cubicBezTo>
                      <a:cubicBezTo>
                        <a:pt x="222473" y="54080"/>
                        <a:pt x="234452" y="32170"/>
                        <a:pt x="251813" y="13900"/>
                      </a:cubicBezTo>
                      <a:cubicBezTo>
                        <a:pt x="270842" y="-6153"/>
                        <a:pt x="286004" y="-4637"/>
                        <a:pt x="300409" y="19282"/>
                      </a:cubicBezTo>
                      <a:cubicBezTo>
                        <a:pt x="319703" y="51351"/>
                        <a:pt x="327625" y="84784"/>
                        <a:pt x="311932" y="121137"/>
                      </a:cubicBezTo>
                      <a:cubicBezTo>
                        <a:pt x="303138" y="141530"/>
                        <a:pt x="296732" y="162986"/>
                        <a:pt x="286952" y="182849"/>
                      </a:cubicBezTo>
                      <a:cubicBezTo>
                        <a:pt x="278612" y="199793"/>
                        <a:pt x="281835" y="216434"/>
                        <a:pt x="282820" y="233454"/>
                      </a:cubicBezTo>
                      <a:cubicBezTo>
                        <a:pt x="283085" y="238078"/>
                        <a:pt x="287028" y="239595"/>
                        <a:pt x="289984" y="241793"/>
                      </a:cubicBezTo>
                      <a:cubicBezTo>
                        <a:pt x="323456" y="266963"/>
                        <a:pt x="332515" y="296075"/>
                        <a:pt x="318604" y="335877"/>
                      </a:cubicBezTo>
                      <a:cubicBezTo>
                        <a:pt x="306019" y="371850"/>
                        <a:pt x="284071" y="402478"/>
                        <a:pt x="261706" y="432690"/>
                      </a:cubicBezTo>
                      <a:cubicBezTo>
                        <a:pt x="219175" y="490156"/>
                        <a:pt x="172967" y="544741"/>
                        <a:pt x="123992" y="596635"/>
                      </a:cubicBezTo>
                      <a:cubicBezTo>
                        <a:pt x="91430" y="631168"/>
                        <a:pt x="48748" y="648795"/>
                        <a:pt x="0" y="647998"/>
                      </a:cubicBezTo>
                      <a:close/>
                    </a:path>
                  </a:pathLst>
                </a:custGeom>
                <a:solidFill>
                  <a:srgbClr val="C2B59B"/>
                </a:solidFill>
                <a:ln w="37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16" name="Graphic 2">
                <a:extLst>
                  <a:ext uri="{FF2B5EF4-FFF2-40B4-BE49-F238E27FC236}">
                    <a16:creationId xmlns:a16="http://schemas.microsoft.com/office/drawing/2014/main" id="{149BCFCA-EE17-452D-BDC0-4A5E9B2B0787}"/>
                  </a:ext>
                </a:extLst>
              </p:cNvPr>
              <p:cNvGrpSpPr/>
              <p:nvPr/>
            </p:nvGrpSpPr>
            <p:grpSpPr>
              <a:xfrm>
                <a:off x="725451" y="5135766"/>
                <a:ext cx="1111996" cy="934205"/>
                <a:chOff x="1967283" y="0"/>
                <a:chExt cx="8257434" cy="6858000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9935F33F-6D3F-42FB-87BE-EF1D64CDAF0C}"/>
                    </a:ext>
                  </a:extLst>
                </p:cNvPr>
                <p:cNvSpPr/>
                <p:nvPr/>
              </p:nvSpPr>
              <p:spPr>
                <a:xfrm>
                  <a:off x="3089150" y="5712938"/>
                  <a:ext cx="5937930" cy="1144289"/>
                </a:xfrm>
                <a:custGeom>
                  <a:avLst/>
                  <a:gdLst>
                    <a:gd name="connsiteX0" fmla="*/ 0 w 5937930"/>
                    <a:gd name="connsiteY0" fmla="*/ 0 h 1144288"/>
                    <a:gd name="connsiteX1" fmla="*/ 85048 w 5937930"/>
                    <a:gd name="connsiteY1" fmla="*/ 65719 h 1144288"/>
                    <a:gd name="connsiteX2" fmla="*/ 738375 w 5937930"/>
                    <a:gd name="connsiteY2" fmla="*/ 496373 h 1144288"/>
                    <a:gd name="connsiteX3" fmla="*/ 1977764 w 5937930"/>
                    <a:gd name="connsiteY3" fmla="*/ 940172 h 1144288"/>
                    <a:gd name="connsiteX4" fmla="*/ 2460994 w 5937930"/>
                    <a:gd name="connsiteY4" fmla="*/ 1015169 h 1144288"/>
                    <a:gd name="connsiteX5" fmla="*/ 2842939 w 5937930"/>
                    <a:gd name="connsiteY5" fmla="*/ 1039911 h 1144288"/>
                    <a:gd name="connsiteX6" fmla="*/ 3057106 w 5937930"/>
                    <a:gd name="connsiteY6" fmla="*/ 1043777 h 1144288"/>
                    <a:gd name="connsiteX7" fmla="*/ 3483895 w 5937930"/>
                    <a:gd name="connsiteY7" fmla="*/ 1018262 h 1144288"/>
                    <a:gd name="connsiteX8" fmla="*/ 4189797 w 5937930"/>
                    <a:gd name="connsiteY8" fmla="*/ 897648 h 1144288"/>
                    <a:gd name="connsiteX9" fmla="*/ 4918895 w 5937930"/>
                    <a:gd name="connsiteY9" fmla="*/ 652554 h 1144288"/>
                    <a:gd name="connsiteX10" fmla="*/ 5170948 w 5937930"/>
                    <a:gd name="connsiteY10" fmla="*/ 535032 h 1144288"/>
                    <a:gd name="connsiteX11" fmla="*/ 5942569 w 5937930"/>
                    <a:gd name="connsiteY11" fmla="*/ 37885 h 1144288"/>
                    <a:gd name="connsiteX12" fmla="*/ 4940543 w 5937930"/>
                    <a:gd name="connsiteY12" fmla="*/ 715953 h 1144288"/>
                    <a:gd name="connsiteX13" fmla="*/ 3598324 w 5937930"/>
                    <a:gd name="connsiteY13" fmla="*/ 1108723 h 1144288"/>
                    <a:gd name="connsiteX14" fmla="*/ 2560732 w 5937930"/>
                    <a:gd name="connsiteY14" fmla="*/ 1128825 h 1144288"/>
                    <a:gd name="connsiteX15" fmla="*/ 526527 w 5937930"/>
                    <a:gd name="connsiteY15" fmla="*/ 426788 h 1144288"/>
                    <a:gd name="connsiteX16" fmla="*/ 14690 w 5937930"/>
                    <a:gd name="connsiteY16" fmla="*/ 17009 h 1144288"/>
                    <a:gd name="connsiteX17" fmla="*/ 0 w 5937930"/>
                    <a:gd name="connsiteY17" fmla="*/ 0 h 114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937930" h="1144288">
                      <a:moveTo>
                        <a:pt x="0" y="0"/>
                      </a:moveTo>
                      <a:cubicBezTo>
                        <a:pt x="33246" y="15463"/>
                        <a:pt x="57214" y="43297"/>
                        <a:pt x="85048" y="65719"/>
                      </a:cubicBezTo>
                      <a:cubicBezTo>
                        <a:pt x="289165" y="229631"/>
                        <a:pt x="507198" y="373440"/>
                        <a:pt x="738375" y="496373"/>
                      </a:cubicBezTo>
                      <a:cubicBezTo>
                        <a:pt x="1129599" y="705129"/>
                        <a:pt x="1543243" y="851258"/>
                        <a:pt x="1977764" y="940172"/>
                      </a:cubicBezTo>
                      <a:cubicBezTo>
                        <a:pt x="2137810" y="973418"/>
                        <a:pt x="2298628" y="998160"/>
                        <a:pt x="2460994" y="1015169"/>
                      </a:cubicBezTo>
                      <a:cubicBezTo>
                        <a:pt x="2587793" y="1028313"/>
                        <a:pt x="2715366" y="1036818"/>
                        <a:pt x="2842939" y="1039911"/>
                      </a:cubicBezTo>
                      <a:cubicBezTo>
                        <a:pt x="2914070" y="1041457"/>
                        <a:pt x="2985975" y="1046096"/>
                        <a:pt x="3057106" y="1043777"/>
                      </a:cubicBezTo>
                      <a:cubicBezTo>
                        <a:pt x="3199369" y="1038365"/>
                        <a:pt x="3341632" y="1032179"/>
                        <a:pt x="3483895" y="1018262"/>
                      </a:cubicBezTo>
                      <a:cubicBezTo>
                        <a:pt x="3722031" y="995067"/>
                        <a:pt x="3957847" y="955635"/>
                        <a:pt x="4189797" y="897648"/>
                      </a:cubicBezTo>
                      <a:cubicBezTo>
                        <a:pt x="4439531" y="835794"/>
                        <a:pt x="4683079" y="755385"/>
                        <a:pt x="4918895" y="652554"/>
                      </a:cubicBezTo>
                      <a:cubicBezTo>
                        <a:pt x="5003943" y="615442"/>
                        <a:pt x="5087445" y="576010"/>
                        <a:pt x="5170948" y="535032"/>
                      </a:cubicBezTo>
                      <a:cubicBezTo>
                        <a:pt x="5199555" y="521115"/>
                        <a:pt x="5917055" y="28607"/>
                        <a:pt x="5942569" y="37885"/>
                      </a:cubicBezTo>
                      <a:cubicBezTo>
                        <a:pt x="5782524" y="244321"/>
                        <a:pt x="5245172" y="572917"/>
                        <a:pt x="4940543" y="715953"/>
                      </a:cubicBezTo>
                      <a:cubicBezTo>
                        <a:pt x="4514528" y="919296"/>
                        <a:pt x="4066090" y="1047643"/>
                        <a:pt x="3598324" y="1108723"/>
                      </a:cubicBezTo>
                      <a:cubicBezTo>
                        <a:pt x="3252718" y="1153566"/>
                        <a:pt x="2907111" y="1160525"/>
                        <a:pt x="2560732" y="1128825"/>
                      </a:cubicBezTo>
                      <a:cubicBezTo>
                        <a:pt x="1825450" y="1060013"/>
                        <a:pt x="1143515" y="835794"/>
                        <a:pt x="526527" y="426788"/>
                      </a:cubicBezTo>
                      <a:cubicBezTo>
                        <a:pt x="344060" y="305401"/>
                        <a:pt x="173190" y="168551"/>
                        <a:pt x="14690" y="17009"/>
                      </a:cubicBezTo>
                      <a:cubicBezTo>
                        <a:pt x="9278" y="11598"/>
                        <a:pt x="5412" y="5412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6555B123-D7B7-4E74-9C2B-852489AC0947}"/>
                    </a:ext>
                  </a:extLst>
                </p:cNvPr>
                <p:cNvSpPr/>
                <p:nvPr/>
              </p:nvSpPr>
              <p:spPr>
                <a:xfrm>
                  <a:off x="1967231" y="-273"/>
                  <a:ext cx="8257434" cy="6749756"/>
                </a:xfrm>
                <a:custGeom>
                  <a:avLst/>
                  <a:gdLst>
                    <a:gd name="connsiteX0" fmla="*/ 8193313 w 8257434"/>
                    <a:gd name="connsiteY0" fmla="*/ 2824656 h 6749756"/>
                    <a:gd name="connsiteX1" fmla="*/ 7723228 w 8257434"/>
                    <a:gd name="connsiteY1" fmla="*/ 1725211 h 6749756"/>
                    <a:gd name="connsiteX2" fmla="*/ 6568115 w 8257434"/>
                    <a:gd name="connsiteY2" fmla="*/ 656693 h 6749756"/>
                    <a:gd name="connsiteX3" fmla="*/ 4166655 w 8257434"/>
                    <a:gd name="connsiteY3" fmla="*/ 273 h 6749756"/>
                    <a:gd name="connsiteX4" fmla="*/ 3293748 w 8257434"/>
                    <a:gd name="connsiteY4" fmla="*/ 68312 h 6749756"/>
                    <a:gd name="connsiteX5" fmla="*/ 1824729 w 8257434"/>
                    <a:gd name="connsiteY5" fmla="*/ 571644 h 6749756"/>
                    <a:gd name="connsiteX6" fmla="*/ 572970 w 8257434"/>
                    <a:gd name="connsiteY6" fmla="*/ 1654853 h 6749756"/>
                    <a:gd name="connsiteX7" fmla="*/ 4691 w 8257434"/>
                    <a:gd name="connsiteY7" fmla="*/ 3208147 h 6749756"/>
                    <a:gd name="connsiteX8" fmla="*/ 204942 w 8257434"/>
                    <a:gd name="connsiteY8" fmla="*/ 4418928 h 6749756"/>
                    <a:gd name="connsiteX9" fmla="*/ 1131970 w 8257434"/>
                    <a:gd name="connsiteY9" fmla="*/ 5690790 h 6749756"/>
                    <a:gd name="connsiteX10" fmla="*/ 1147434 w 8257434"/>
                    <a:gd name="connsiteY10" fmla="*/ 5702387 h 6749756"/>
                    <a:gd name="connsiteX11" fmla="*/ 1399487 w 8257434"/>
                    <a:gd name="connsiteY11" fmla="*/ 5911143 h 6749756"/>
                    <a:gd name="connsiteX12" fmla="*/ 1918282 w 8257434"/>
                    <a:gd name="connsiteY12" fmla="*/ 6228915 h 6749756"/>
                    <a:gd name="connsiteX13" fmla="*/ 2704594 w 8257434"/>
                    <a:gd name="connsiteY13" fmla="*/ 6545140 h 6749756"/>
                    <a:gd name="connsiteX14" fmla="*/ 3149939 w 8257434"/>
                    <a:gd name="connsiteY14" fmla="*/ 6654930 h 6749756"/>
                    <a:gd name="connsiteX15" fmla="*/ 3758422 w 8257434"/>
                    <a:gd name="connsiteY15" fmla="*/ 6735340 h 6749756"/>
                    <a:gd name="connsiteX16" fmla="*/ 4083152 w 8257434"/>
                    <a:gd name="connsiteY16" fmla="*/ 6750030 h 6749756"/>
                    <a:gd name="connsiteX17" fmla="*/ 4266393 w 8257434"/>
                    <a:gd name="connsiteY17" fmla="*/ 6746164 h 6749756"/>
                    <a:gd name="connsiteX18" fmla="*/ 4493705 w 8257434"/>
                    <a:gd name="connsiteY18" fmla="*/ 6734567 h 6749756"/>
                    <a:gd name="connsiteX19" fmla="*/ 4932864 w 8257434"/>
                    <a:gd name="connsiteY19" fmla="*/ 6683538 h 6749756"/>
                    <a:gd name="connsiteX20" fmla="*/ 5838244 w 8257434"/>
                    <a:gd name="connsiteY20" fmla="*/ 6445402 h 6749756"/>
                    <a:gd name="connsiteX21" fmla="*/ 6279723 w 8257434"/>
                    <a:gd name="connsiteY21" fmla="*/ 6254429 h 6749756"/>
                    <a:gd name="connsiteX22" fmla="*/ 6926091 w 8257434"/>
                    <a:gd name="connsiteY22" fmla="*/ 5857021 h 6749756"/>
                    <a:gd name="connsiteX23" fmla="*/ 7426331 w 8257434"/>
                    <a:gd name="connsiteY23" fmla="*/ 5402398 h 6749756"/>
                    <a:gd name="connsiteX24" fmla="*/ 7696940 w 8257434"/>
                    <a:gd name="connsiteY24" fmla="*/ 5071482 h 6749756"/>
                    <a:gd name="connsiteX25" fmla="*/ 8148470 w 8257434"/>
                    <a:gd name="connsiteY25" fmla="*/ 4152185 h 6749756"/>
                    <a:gd name="connsiteX26" fmla="*/ 8259033 w 8257434"/>
                    <a:gd name="connsiteY26" fmla="*/ 3390615 h 6749756"/>
                    <a:gd name="connsiteX27" fmla="*/ 8193313 w 8257434"/>
                    <a:gd name="connsiteY27" fmla="*/ 2824656 h 6749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57434" h="6749756">
                      <a:moveTo>
                        <a:pt x="8193313" y="2824656"/>
                      </a:moveTo>
                      <a:cubicBezTo>
                        <a:pt x="8131460" y="2421836"/>
                        <a:pt x="7953631" y="2059993"/>
                        <a:pt x="7723228" y="1725211"/>
                      </a:cubicBezTo>
                      <a:cubicBezTo>
                        <a:pt x="7418599" y="1282186"/>
                        <a:pt x="7027377" y="931167"/>
                        <a:pt x="6568115" y="656693"/>
                      </a:cubicBezTo>
                      <a:cubicBezTo>
                        <a:pt x="5828966" y="214441"/>
                        <a:pt x="5023325" y="11098"/>
                        <a:pt x="4166655" y="273"/>
                      </a:cubicBezTo>
                      <a:cubicBezTo>
                        <a:pt x="3873624" y="-2819"/>
                        <a:pt x="3582913" y="20376"/>
                        <a:pt x="3293748" y="68312"/>
                      </a:cubicBezTo>
                      <a:cubicBezTo>
                        <a:pt x="2776499" y="154907"/>
                        <a:pt x="2284764" y="318045"/>
                        <a:pt x="1824729" y="571644"/>
                      </a:cubicBezTo>
                      <a:cubicBezTo>
                        <a:pt x="1330675" y="843026"/>
                        <a:pt x="905432" y="1195591"/>
                        <a:pt x="572970" y="1654853"/>
                      </a:cubicBezTo>
                      <a:cubicBezTo>
                        <a:pt x="236642" y="2117980"/>
                        <a:pt x="38711" y="2633684"/>
                        <a:pt x="4691" y="3208147"/>
                      </a:cubicBezTo>
                      <a:cubicBezTo>
                        <a:pt x="-19277" y="3626431"/>
                        <a:pt x="48762" y="4030025"/>
                        <a:pt x="204942" y="4418928"/>
                      </a:cubicBezTo>
                      <a:cubicBezTo>
                        <a:pt x="406739" y="4921488"/>
                        <a:pt x="732243" y="5332813"/>
                        <a:pt x="1131970" y="5690790"/>
                      </a:cubicBezTo>
                      <a:cubicBezTo>
                        <a:pt x="1138156" y="5693109"/>
                        <a:pt x="1142795" y="5697748"/>
                        <a:pt x="1147434" y="5702387"/>
                      </a:cubicBezTo>
                      <a:cubicBezTo>
                        <a:pt x="1227070" y="5777385"/>
                        <a:pt x="1311345" y="5846970"/>
                        <a:pt x="1399487" y="5911143"/>
                      </a:cubicBezTo>
                      <a:cubicBezTo>
                        <a:pt x="1563398" y="6031757"/>
                        <a:pt x="1737361" y="6136134"/>
                        <a:pt x="1918282" y="6228915"/>
                      </a:cubicBezTo>
                      <a:cubicBezTo>
                        <a:pt x="2170335" y="6358807"/>
                        <a:pt x="2433212" y="6463185"/>
                        <a:pt x="2704594" y="6545140"/>
                      </a:cubicBezTo>
                      <a:cubicBezTo>
                        <a:pt x="2851496" y="6589211"/>
                        <a:pt x="2999944" y="6626323"/>
                        <a:pt x="3149939" y="6654930"/>
                      </a:cubicBezTo>
                      <a:cubicBezTo>
                        <a:pt x="3350963" y="6692815"/>
                        <a:pt x="3553533" y="6722196"/>
                        <a:pt x="3758422" y="6735340"/>
                      </a:cubicBezTo>
                      <a:cubicBezTo>
                        <a:pt x="3866666" y="6742298"/>
                        <a:pt x="3974909" y="6746937"/>
                        <a:pt x="4083152" y="6750030"/>
                      </a:cubicBezTo>
                      <a:cubicBezTo>
                        <a:pt x="4144233" y="6751576"/>
                        <a:pt x="4205314" y="6748484"/>
                        <a:pt x="4266393" y="6746164"/>
                      </a:cubicBezTo>
                      <a:cubicBezTo>
                        <a:pt x="4342164" y="6743071"/>
                        <a:pt x="4417935" y="6739979"/>
                        <a:pt x="4493705" y="6734567"/>
                      </a:cubicBezTo>
                      <a:cubicBezTo>
                        <a:pt x="4640607" y="6724515"/>
                        <a:pt x="4786735" y="6706733"/>
                        <a:pt x="4932864" y="6683538"/>
                      </a:cubicBezTo>
                      <a:cubicBezTo>
                        <a:pt x="5242132" y="6634055"/>
                        <a:pt x="5543667" y="6554419"/>
                        <a:pt x="5838244" y="6445402"/>
                      </a:cubicBezTo>
                      <a:cubicBezTo>
                        <a:pt x="5989012" y="6389734"/>
                        <a:pt x="6135141" y="6324788"/>
                        <a:pt x="6279723" y="6254429"/>
                      </a:cubicBezTo>
                      <a:cubicBezTo>
                        <a:pt x="6296733" y="6245924"/>
                        <a:pt x="6773777" y="5983821"/>
                        <a:pt x="6926091" y="5857021"/>
                      </a:cubicBezTo>
                      <a:cubicBezTo>
                        <a:pt x="7064489" y="5741046"/>
                        <a:pt x="7336644" y="5499817"/>
                        <a:pt x="7426331" y="5402398"/>
                      </a:cubicBezTo>
                      <a:cubicBezTo>
                        <a:pt x="7522977" y="5297247"/>
                        <a:pt x="7614211" y="5187458"/>
                        <a:pt x="7696940" y="5071482"/>
                      </a:cubicBezTo>
                      <a:cubicBezTo>
                        <a:pt x="7897964" y="4790049"/>
                        <a:pt x="8051824" y="4485421"/>
                        <a:pt x="8148470" y="4152185"/>
                      </a:cubicBezTo>
                      <a:cubicBezTo>
                        <a:pt x="8221148" y="3903225"/>
                        <a:pt x="8259033" y="3649626"/>
                        <a:pt x="8259033" y="3390615"/>
                      </a:cubicBezTo>
                      <a:cubicBezTo>
                        <a:pt x="8259033" y="3158665"/>
                        <a:pt x="8218055" y="2989341"/>
                        <a:pt x="8193313" y="28246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DCAC901C-5772-45C6-981F-7D8FBF924CDE}"/>
                    </a:ext>
                  </a:extLst>
                </p:cNvPr>
                <p:cNvSpPr/>
                <p:nvPr/>
              </p:nvSpPr>
              <p:spPr>
                <a:xfrm>
                  <a:off x="3680623" y="1553294"/>
                  <a:ext cx="4437984" cy="3595231"/>
                </a:xfrm>
                <a:custGeom>
                  <a:avLst/>
                  <a:gdLst>
                    <a:gd name="connsiteX0" fmla="*/ 4437984 w 4437984"/>
                    <a:gd name="connsiteY0" fmla="*/ 1799162 h 3595231"/>
                    <a:gd name="connsiteX1" fmla="*/ 2218992 w 4437984"/>
                    <a:gd name="connsiteY1" fmla="*/ 3598324 h 3595231"/>
                    <a:gd name="connsiteX2" fmla="*/ 0 w 4437984"/>
                    <a:gd name="connsiteY2" fmla="*/ 1799162 h 3595231"/>
                    <a:gd name="connsiteX3" fmla="*/ 2218992 w 4437984"/>
                    <a:gd name="connsiteY3" fmla="*/ 0 h 3595231"/>
                    <a:gd name="connsiteX4" fmla="*/ 4437984 w 4437984"/>
                    <a:gd name="connsiteY4" fmla="*/ 1799162 h 359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7984" h="3595231">
                      <a:moveTo>
                        <a:pt x="4437984" y="1799162"/>
                      </a:moveTo>
                      <a:cubicBezTo>
                        <a:pt x="4437984" y="2792812"/>
                        <a:pt x="3444508" y="3598324"/>
                        <a:pt x="2218992" y="3598324"/>
                      </a:cubicBezTo>
                      <a:cubicBezTo>
                        <a:pt x="993476" y="3598324"/>
                        <a:pt x="0" y="2792812"/>
                        <a:pt x="0" y="1799162"/>
                      </a:cubicBezTo>
                      <a:cubicBezTo>
                        <a:pt x="0" y="805512"/>
                        <a:pt x="993476" y="0"/>
                        <a:pt x="2218992" y="0"/>
                      </a:cubicBezTo>
                      <a:cubicBezTo>
                        <a:pt x="3444508" y="0"/>
                        <a:pt x="4437984" y="805512"/>
                        <a:pt x="4437984" y="1799162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2DFD14E-80B7-4B52-8342-3C4F01CCA923}"/>
                    </a:ext>
                  </a:extLst>
                </p:cNvPr>
                <p:cNvSpPr/>
                <p:nvPr/>
              </p:nvSpPr>
              <p:spPr>
                <a:xfrm>
                  <a:off x="3877781" y="1575716"/>
                  <a:ext cx="4437984" cy="3595231"/>
                </a:xfrm>
                <a:custGeom>
                  <a:avLst/>
                  <a:gdLst>
                    <a:gd name="connsiteX0" fmla="*/ 4437984 w 4437984"/>
                    <a:gd name="connsiteY0" fmla="*/ 1799162 h 3595231"/>
                    <a:gd name="connsiteX1" fmla="*/ 2218992 w 4437984"/>
                    <a:gd name="connsiteY1" fmla="*/ 3598324 h 3595231"/>
                    <a:gd name="connsiteX2" fmla="*/ 0 w 4437984"/>
                    <a:gd name="connsiteY2" fmla="*/ 1799162 h 3595231"/>
                    <a:gd name="connsiteX3" fmla="*/ 2218992 w 4437984"/>
                    <a:gd name="connsiteY3" fmla="*/ 0 h 3595231"/>
                    <a:gd name="connsiteX4" fmla="*/ 4437984 w 4437984"/>
                    <a:gd name="connsiteY4" fmla="*/ 1799162 h 359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7984" h="3595231">
                      <a:moveTo>
                        <a:pt x="4437984" y="1799162"/>
                      </a:moveTo>
                      <a:cubicBezTo>
                        <a:pt x="4437984" y="2792812"/>
                        <a:pt x="3444508" y="3598324"/>
                        <a:pt x="2218992" y="3598324"/>
                      </a:cubicBezTo>
                      <a:cubicBezTo>
                        <a:pt x="993476" y="3598324"/>
                        <a:pt x="0" y="2792812"/>
                        <a:pt x="0" y="1799162"/>
                      </a:cubicBezTo>
                      <a:cubicBezTo>
                        <a:pt x="0" y="805512"/>
                        <a:pt x="993476" y="0"/>
                        <a:pt x="2218992" y="0"/>
                      </a:cubicBezTo>
                      <a:cubicBezTo>
                        <a:pt x="3444508" y="0"/>
                        <a:pt x="4437984" y="805512"/>
                        <a:pt x="4437984" y="1799162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0A0D80B-922E-42CC-B9C4-D9CB83A9CC67}"/>
                    </a:ext>
                  </a:extLst>
                </p:cNvPr>
                <p:cNvSpPr/>
                <p:nvPr/>
              </p:nvSpPr>
              <p:spPr>
                <a:xfrm>
                  <a:off x="7239500" y="1277273"/>
                  <a:ext cx="1453556" cy="4430253"/>
                </a:xfrm>
                <a:custGeom>
                  <a:avLst/>
                  <a:gdLst>
                    <a:gd name="connsiteX0" fmla="*/ 789 w 1453555"/>
                    <a:gd name="connsiteY0" fmla="*/ 4435665 h 4430252"/>
                    <a:gd name="connsiteX1" fmla="*/ 6201 w 1453555"/>
                    <a:gd name="connsiteY1" fmla="*/ 2546042 h 4430252"/>
                    <a:gd name="connsiteX2" fmla="*/ 345622 w 1453555"/>
                    <a:gd name="connsiteY2" fmla="*/ 2188839 h 4430252"/>
                    <a:gd name="connsiteX3" fmla="*/ 760040 w 1453555"/>
                    <a:gd name="connsiteY3" fmla="*/ 1645302 h 4430252"/>
                    <a:gd name="connsiteX4" fmla="*/ 953332 w 1453555"/>
                    <a:gd name="connsiteY4" fmla="*/ 1314386 h 4430252"/>
                    <a:gd name="connsiteX5" fmla="*/ 1210024 w 1453555"/>
                    <a:gd name="connsiteY5" fmla="*/ 714407 h 4430252"/>
                    <a:gd name="connsiteX6" fmla="*/ 1386306 w 1453555"/>
                    <a:gd name="connsiteY6" fmla="*/ 0 h 4430252"/>
                    <a:gd name="connsiteX7" fmla="*/ 1441974 w 1453555"/>
                    <a:gd name="connsiteY7" fmla="*/ 1644528 h 4430252"/>
                    <a:gd name="connsiteX8" fmla="*/ 913900 w 1453555"/>
                    <a:gd name="connsiteY8" fmla="*/ 3438278 h 4430252"/>
                    <a:gd name="connsiteX9" fmla="*/ 789 w 1453555"/>
                    <a:gd name="connsiteY9" fmla="*/ 4435665 h 4430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3555" h="4430252">
                      <a:moveTo>
                        <a:pt x="789" y="4435665"/>
                      </a:moveTo>
                      <a:cubicBezTo>
                        <a:pt x="-1531" y="3503998"/>
                        <a:pt x="1562" y="2620266"/>
                        <a:pt x="6201" y="2546042"/>
                      </a:cubicBezTo>
                      <a:cubicBezTo>
                        <a:pt x="10067" y="2525167"/>
                        <a:pt x="248976" y="2297855"/>
                        <a:pt x="345622" y="2188839"/>
                      </a:cubicBezTo>
                      <a:cubicBezTo>
                        <a:pt x="497936" y="2018742"/>
                        <a:pt x="635560" y="1837047"/>
                        <a:pt x="760040" y="1645302"/>
                      </a:cubicBezTo>
                      <a:cubicBezTo>
                        <a:pt x="829625" y="1537831"/>
                        <a:pt x="893798" y="1427268"/>
                        <a:pt x="953332" y="1314386"/>
                      </a:cubicBezTo>
                      <a:cubicBezTo>
                        <a:pt x="1056163" y="1121867"/>
                        <a:pt x="1140439" y="920843"/>
                        <a:pt x="1210024" y="714407"/>
                      </a:cubicBezTo>
                      <a:cubicBezTo>
                        <a:pt x="1284248" y="493281"/>
                        <a:pt x="1367750" y="4639"/>
                        <a:pt x="1386306" y="0"/>
                      </a:cubicBezTo>
                      <a:cubicBezTo>
                        <a:pt x="1397130" y="34793"/>
                        <a:pt x="1442747" y="1531646"/>
                        <a:pt x="1441974" y="1644528"/>
                      </a:cubicBezTo>
                      <a:cubicBezTo>
                        <a:pt x="1438108" y="1751999"/>
                        <a:pt x="1596608" y="2432387"/>
                        <a:pt x="913900" y="3438278"/>
                      </a:cubicBezTo>
                      <a:cubicBezTo>
                        <a:pt x="574480" y="3892901"/>
                        <a:pt x="156969" y="4310412"/>
                        <a:pt x="789" y="443566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96557472-8D66-4112-AFAB-A68DC2848615}"/>
                    </a:ext>
                  </a:extLst>
                </p:cNvPr>
                <p:cNvSpPr/>
                <p:nvPr/>
              </p:nvSpPr>
              <p:spPr>
                <a:xfrm>
                  <a:off x="3426111" y="938704"/>
                  <a:ext cx="4878690" cy="2760210"/>
                </a:xfrm>
                <a:custGeom>
                  <a:avLst/>
                  <a:gdLst>
                    <a:gd name="connsiteX0" fmla="*/ 4883469 w 4878689"/>
                    <a:gd name="connsiteY0" fmla="*/ 23117 h 2760209"/>
                    <a:gd name="connsiteX1" fmla="*/ 4579614 w 4878689"/>
                    <a:gd name="connsiteY1" fmla="*/ 1153489 h 2760209"/>
                    <a:gd name="connsiteX2" fmla="*/ 3975770 w 4878689"/>
                    <a:gd name="connsiteY2" fmla="*/ 2185668 h 2760209"/>
                    <a:gd name="connsiteX3" fmla="*/ 3531199 w 4878689"/>
                    <a:gd name="connsiteY3" fmla="*/ 2767863 h 2760209"/>
                    <a:gd name="connsiteX4" fmla="*/ 2761897 w 4878689"/>
                    <a:gd name="connsiteY4" fmla="*/ 2172524 h 2760209"/>
                    <a:gd name="connsiteX5" fmla="*/ 140 w 4878689"/>
                    <a:gd name="connsiteY5" fmla="*/ 10746 h 2760209"/>
                    <a:gd name="connsiteX6" fmla="*/ 17150 w 4878689"/>
                    <a:gd name="connsiteY6" fmla="*/ 695 h 2760209"/>
                    <a:gd name="connsiteX7" fmla="*/ 4883469 w 4878689"/>
                    <a:gd name="connsiteY7" fmla="*/ 23117 h 276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78689" h="2760209">
                      <a:moveTo>
                        <a:pt x="4883469" y="23117"/>
                      </a:moveTo>
                      <a:cubicBezTo>
                        <a:pt x="4843265" y="367177"/>
                        <a:pt x="4821616" y="610725"/>
                        <a:pt x="4579614" y="1153489"/>
                      </a:cubicBezTo>
                      <a:cubicBezTo>
                        <a:pt x="4415703" y="1522290"/>
                        <a:pt x="4219318" y="1864803"/>
                        <a:pt x="3975770" y="2185668"/>
                      </a:cubicBezTo>
                      <a:cubicBezTo>
                        <a:pt x="3832734" y="2374321"/>
                        <a:pt x="3657225" y="2556789"/>
                        <a:pt x="3531199" y="2767863"/>
                      </a:cubicBezTo>
                      <a:cubicBezTo>
                        <a:pt x="3405172" y="2661166"/>
                        <a:pt x="2844625" y="2235151"/>
                        <a:pt x="2761897" y="2172524"/>
                      </a:cubicBezTo>
                      <a:cubicBezTo>
                        <a:pt x="1841826" y="1479765"/>
                        <a:pt x="10191" y="24663"/>
                        <a:pt x="140" y="10746"/>
                      </a:cubicBezTo>
                      <a:cubicBezTo>
                        <a:pt x="-1406" y="-3944"/>
                        <a:pt x="10191" y="695"/>
                        <a:pt x="17150" y="695"/>
                      </a:cubicBezTo>
                      <a:cubicBezTo>
                        <a:pt x="439300" y="4561"/>
                        <a:pt x="4537863" y="20024"/>
                        <a:pt x="4883469" y="23117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2E7A7AF-2450-4CFC-A61B-FAB50205F57C}"/>
                    </a:ext>
                  </a:extLst>
                </p:cNvPr>
                <p:cNvSpPr/>
                <p:nvPr/>
              </p:nvSpPr>
              <p:spPr>
                <a:xfrm>
                  <a:off x="3426251" y="949450"/>
                  <a:ext cx="3548841" cy="4128717"/>
                </a:xfrm>
                <a:custGeom>
                  <a:avLst/>
                  <a:gdLst>
                    <a:gd name="connsiteX0" fmla="*/ 0 w 3548841"/>
                    <a:gd name="connsiteY0" fmla="*/ 0 h 4128717"/>
                    <a:gd name="connsiteX1" fmla="*/ 135304 w 3548841"/>
                    <a:gd name="connsiteY1" fmla="*/ 101285 h 4128717"/>
                    <a:gd name="connsiteX2" fmla="*/ 733737 w 3548841"/>
                    <a:gd name="connsiteY2" fmla="*/ 567505 h 4128717"/>
                    <a:gd name="connsiteX3" fmla="*/ 1639116 w 3548841"/>
                    <a:gd name="connsiteY3" fmla="*/ 1274181 h 4128717"/>
                    <a:gd name="connsiteX4" fmla="*/ 2242187 w 3548841"/>
                    <a:gd name="connsiteY4" fmla="*/ 1743494 h 4128717"/>
                    <a:gd name="connsiteX5" fmla="*/ 3152206 w 3548841"/>
                    <a:gd name="connsiteY5" fmla="*/ 2453262 h 4128717"/>
                    <a:gd name="connsiteX6" fmla="*/ 3538017 w 3548841"/>
                    <a:gd name="connsiteY6" fmla="*/ 2754024 h 4128717"/>
                    <a:gd name="connsiteX7" fmla="*/ 3551934 w 3548841"/>
                    <a:gd name="connsiteY7" fmla="*/ 2774900 h 4128717"/>
                    <a:gd name="connsiteX8" fmla="*/ 3552707 w 3548841"/>
                    <a:gd name="connsiteY8" fmla="*/ 2813558 h 4128717"/>
                    <a:gd name="connsiteX9" fmla="*/ 3552707 w 3548841"/>
                    <a:gd name="connsiteY9" fmla="*/ 4068410 h 4128717"/>
                    <a:gd name="connsiteX10" fmla="*/ 3551934 w 3548841"/>
                    <a:gd name="connsiteY10" fmla="*/ 4107068 h 4128717"/>
                    <a:gd name="connsiteX11" fmla="*/ 3512502 w 3548841"/>
                    <a:gd name="connsiteY11" fmla="*/ 4126398 h 4128717"/>
                    <a:gd name="connsiteX12" fmla="*/ 3441371 w 3548841"/>
                    <a:gd name="connsiteY12" fmla="*/ 4072276 h 4128717"/>
                    <a:gd name="connsiteX13" fmla="*/ 2750932 w 3548841"/>
                    <a:gd name="connsiteY13" fmla="*/ 3533378 h 4128717"/>
                    <a:gd name="connsiteX14" fmla="*/ 1985495 w 3548841"/>
                    <a:gd name="connsiteY14" fmla="*/ 2936492 h 4128717"/>
                    <a:gd name="connsiteX15" fmla="*/ 1220059 w 3548841"/>
                    <a:gd name="connsiteY15" fmla="*/ 2339606 h 4128717"/>
                    <a:gd name="connsiteX16" fmla="*/ 606164 w 3548841"/>
                    <a:gd name="connsiteY16" fmla="*/ 1861015 h 4128717"/>
                    <a:gd name="connsiteX17" fmla="*/ 126026 w 3548841"/>
                    <a:gd name="connsiteY17" fmla="*/ 1486802 h 4128717"/>
                    <a:gd name="connsiteX18" fmla="*/ 95100 w 3548841"/>
                    <a:gd name="connsiteY18" fmla="*/ 1445824 h 4128717"/>
                    <a:gd name="connsiteX19" fmla="*/ 40205 w 3548841"/>
                    <a:gd name="connsiteY19" fmla="*/ 642503 h 4128717"/>
                    <a:gd name="connsiteX20" fmla="*/ 773 w 3548841"/>
                    <a:gd name="connsiteY20" fmla="*/ 57988 h 4128717"/>
                    <a:gd name="connsiteX21" fmla="*/ 0 w 3548841"/>
                    <a:gd name="connsiteY21" fmla="*/ 0 h 4128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548841" h="4128717">
                      <a:moveTo>
                        <a:pt x="0" y="0"/>
                      </a:moveTo>
                      <a:cubicBezTo>
                        <a:pt x="49483" y="27834"/>
                        <a:pt x="91234" y="66492"/>
                        <a:pt x="135304" y="101285"/>
                      </a:cubicBezTo>
                      <a:cubicBezTo>
                        <a:pt x="335555" y="255919"/>
                        <a:pt x="534259" y="412099"/>
                        <a:pt x="733737" y="567505"/>
                      </a:cubicBezTo>
                      <a:cubicBezTo>
                        <a:pt x="1035272" y="803322"/>
                        <a:pt x="1336808" y="1038365"/>
                        <a:pt x="1639116" y="1274181"/>
                      </a:cubicBezTo>
                      <a:cubicBezTo>
                        <a:pt x="1840140" y="1431134"/>
                        <a:pt x="2041164" y="1587314"/>
                        <a:pt x="2242187" y="1743494"/>
                      </a:cubicBezTo>
                      <a:cubicBezTo>
                        <a:pt x="2545269" y="1980083"/>
                        <a:pt x="2848351" y="2216673"/>
                        <a:pt x="3152206" y="2453262"/>
                      </a:cubicBezTo>
                      <a:cubicBezTo>
                        <a:pt x="3280552" y="2553774"/>
                        <a:pt x="3409671" y="2653513"/>
                        <a:pt x="3538017" y="2754024"/>
                      </a:cubicBezTo>
                      <a:cubicBezTo>
                        <a:pt x="3550388" y="2756344"/>
                        <a:pt x="3551161" y="2765622"/>
                        <a:pt x="3551934" y="2774900"/>
                      </a:cubicBezTo>
                      <a:cubicBezTo>
                        <a:pt x="3553480" y="2788044"/>
                        <a:pt x="3552707" y="2801188"/>
                        <a:pt x="3552707" y="2813558"/>
                      </a:cubicBezTo>
                      <a:cubicBezTo>
                        <a:pt x="3552707" y="3231842"/>
                        <a:pt x="3552707" y="3650126"/>
                        <a:pt x="3552707" y="4068410"/>
                      </a:cubicBezTo>
                      <a:cubicBezTo>
                        <a:pt x="3552707" y="4081554"/>
                        <a:pt x="3553480" y="4094698"/>
                        <a:pt x="3551934" y="4107068"/>
                      </a:cubicBezTo>
                      <a:cubicBezTo>
                        <a:pt x="3548841" y="4134129"/>
                        <a:pt x="3535697" y="4141088"/>
                        <a:pt x="3512502" y="4126398"/>
                      </a:cubicBezTo>
                      <a:cubicBezTo>
                        <a:pt x="3487761" y="4110161"/>
                        <a:pt x="3465339" y="4090832"/>
                        <a:pt x="3441371" y="4072276"/>
                      </a:cubicBezTo>
                      <a:cubicBezTo>
                        <a:pt x="3210967" y="3892901"/>
                        <a:pt x="2980563" y="3712753"/>
                        <a:pt x="2750932" y="3533378"/>
                      </a:cubicBezTo>
                      <a:cubicBezTo>
                        <a:pt x="2495786" y="3334673"/>
                        <a:pt x="2240641" y="3135196"/>
                        <a:pt x="1985495" y="2936492"/>
                      </a:cubicBezTo>
                      <a:cubicBezTo>
                        <a:pt x="1730350" y="2737788"/>
                        <a:pt x="1475205" y="2538311"/>
                        <a:pt x="1220059" y="2339606"/>
                      </a:cubicBezTo>
                      <a:cubicBezTo>
                        <a:pt x="1015170" y="2180334"/>
                        <a:pt x="811053" y="2020288"/>
                        <a:pt x="606164" y="1861015"/>
                      </a:cubicBezTo>
                      <a:cubicBezTo>
                        <a:pt x="446118" y="1736535"/>
                        <a:pt x="286072" y="1610509"/>
                        <a:pt x="126026" y="1486802"/>
                      </a:cubicBezTo>
                      <a:cubicBezTo>
                        <a:pt x="112109" y="1475978"/>
                        <a:pt x="98192" y="1465153"/>
                        <a:pt x="95100" y="1445824"/>
                      </a:cubicBezTo>
                      <a:cubicBezTo>
                        <a:pt x="76544" y="1178308"/>
                        <a:pt x="58761" y="910019"/>
                        <a:pt x="40205" y="642503"/>
                      </a:cubicBezTo>
                      <a:cubicBezTo>
                        <a:pt x="27061" y="447664"/>
                        <a:pt x="13917" y="252826"/>
                        <a:pt x="773" y="57988"/>
                      </a:cubicBezTo>
                      <a:cubicBezTo>
                        <a:pt x="0" y="38658"/>
                        <a:pt x="773" y="19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37764FD8-C9D5-4A29-94FD-781437C424E4}"/>
                    </a:ext>
                  </a:extLst>
                </p:cNvPr>
                <p:cNvSpPr/>
                <p:nvPr/>
              </p:nvSpPr>
              <p:spPr>
                <a:xfrm>
                  <a:off x="3519611" y="2395274"/>
                  <a:ext cx="3726670" cy="3316891"/>
                </a:xfrm>
                <a:custGeom>
                  <a:avLst/>
                  <a:gdLst>
                    <a:gd name="connsiteX0" fmla="*/ 1740 w 3726669"/>
                    <a:gd name="connsiteY0" fmla="*/ 0 h 3316890"/>
                    <a:gd name="connsiteX1" fmla="*/ 3443884 w 3726669"/>
                    <a:gd name="connsiteY1" fmla="*/ 2675161 h 3316890"/>
                    <a:gd name="connsiteX2" fmla="*/ 3446203 w 3726669"/>
                    <a:gd name="connsiteY2" fmla="*/ 1186813 h 3316890"/>
                    <a:gd name="connsiteX3" fmla="*/ 3724544 w 3726669"/>
                    <a:gd name="connsiteY3" fmla="*/ 1420310 h 3316890"/>
                    <a:gd name="connsiteX4" fmla="*/ 3724544 w 3726669"/>
                    <a:gd name="connsiteY4" fmla="*/ 3317664 h 3316890"/>
                    <a:gd name="connsiteX5" fmla="*/ 1740 w 3726669"/>
                    <a:gd name="connsiteY5" fmla="*/ 434521 h 3316890"/>
                    <a:gd name="connsiteX6" fmla="*/ 1740 w 3726669"/>
                    <a:gd name="connsiteY6" fmla="*/ 0 h 3316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26669" h="3316890">
                      <a:moveTo>
                        <a:pt x="1740" y="0"/>
                      </a:moveTo>
                      <a:cubicBezTo>
                        <a:pt x="421570" y="327050"/>
                        <a:pt x="3170955" y="2470272"/>
                        <a:pt x="3443884" y="2675161"/>
                      </a:cubicBezTo>
                      <a:cubicBezTo>
                        <a:pt x="3444657" y="2178787"/>
                        <a:pt x="3440791" y="1683187"/>
                        <a:pt x="3446203" y="1186813"/>
                      </a:cubicBezTo>
                      <a:cubicBezTo>
                        <a:pt x="3571456" y="1303561"/>
                        <a:pt x="3640268" y="1354590"/>
                        <a:pt x="3724544" y="1420310"/>
                      </a:cubicBezTo>
                      <a:cubicBezTo>
                        <a:pt x="3723771" y="1954569"/>
                        <a:pt x="3733822" y="2753252"/>
                        <a:pt x="3724544" y="3317664"/>
                      </a:cubicBezTo>
                      <a:cubicBezTo>
                        <a:pt x="3046475" y="2789590"/>
                        <a:pt x="283946" y="654873"/>
                        <a:pt x="1740" y="434521"/>
                      </a:cubicBezTo>
                      <a:cubicBezTo>
                        <a:pt x="-580" y="320865"/>
                        <a:pt x="-580" y="138397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8762294B-345D-4F70-8F35-FC16F7E1D1E5}"/>
                    </a:ext>
                  </a:extLst>
                </p:cNvPr>
                <p:cNvSpPr/>
                <p:nvPr/>
              </p:nvSpPr>
              <p:spPr>
                <a:xfrm>
                  <a:off x="6965814" y="688848"/>
                  <a:ext cx="1670043" cy="3123599"/>
                </a:xfrm>
                <a:custGeom>
                  <a:avLst/>
                  <a:gdLst>
                    <a:gd name="connsiteX0" fmla="*/ 278340 w 1670042"/>
                    <a:gd name="connsiteY0" fmla="*/ 3126736 h 3123598"/>
                    <a:gd name="connsiteX1" fmla="*/ 194065 w 1670042"/>
                    <a:gd name="connsiteY1" fmla="*/ 3061017 h 3123598"/>
                    <a:gd name="connsiteX2" fmla="*/ 28607 w 1670042"/>
                    <a:gd name="connsiteY2" fmla="*/ 2922620 h 3123598"/>
                    <a:gd name="connsiteX3" fmla="*/ 0 w 1670042"/>
                    <a:gd name="connsiteY3" fmla="*/ 2893239 h 3123598"/>
                    <a:gd name="connsiteX4" fmla="*/ 173190 w 1670042"/>
                    <a:gd name="connsiteY4" fmla="*/ 2716957 h 3123598"/>
                    <a:gd name="connsiteX5" fmla="*/ 983470 w 1670042"/>
                    <a:gd name="connsiteY5" fmla="*/ 1503083 h 3123598"/>
                    <a:gd name="connsiteX6" fmla="*/ 1282686 w 1670042"/>
                    <a:gd name="connsiteY6" fmla="*/ 572962 h 3123598"/>
                    <a:gd name="connsiteX7" fmla="*/ 1341447 w 1670042"/>
                    <a:gd name="connsiteY7" fmla="*/ 24013 h 3123598"/>
                    <a:gd name="connsiteX8" fmla="*/ 1364642 w 1670042"/>
                    <a:gd name="connsiteY8" fmla="*/ 45 h 3123598"/>
                    <a:gd name="connsiteX9" fmla="*/ 1610509 w 1670042"/>
                    <a:gd name="connsiteY9" fmla="*/ 64218 h 3123598"/>
                    <a:gd name="connsiteX10" fmla="*/ 1670043 w 1670042"/>
                    <a:gd name="connsiteY10" fmla="*/ 177100 h 3123598"/>
                    <a:gd name="connsiteX11" fmla="*/ 1647621 w 1670042"/>
                    <a:gd name="connsiteY11" fmla="*/ 589972 h 3123598"/>
                    <a:gd name="connsiteX12" fmla="*/ 1557934 w 1670042"/>
                    <a:gd name="connsiteY12" fmla="*/ 1059285 h 3123598"/>
                    <a:gd name="connsiteX13" fmla="*/ 1312839 w 1670042"/>
                    <a:gd name="connsiteY13" fmla="*/ 1738126 h 3123598"/>
                    <a:gd name="connsiteX14" fmla="*/ 811826 w 1670042"/>
                    <a:gd name="connsiteY14" fmla="*/ 2554592 h 3123598"/>
                    <a:gd name="connsiteX15" fmla="*/ 330916 w 1670042"/>
                    <a:gd name="connsiteY15" fmla="*/ 3081893 h 3123598"/>
                    <a:gd name="connsiteX16" fmla="*/ 278340 w 1670042"/>
                    <a:gd name="connsiteY16" fmla="*/ 3126736 h 312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70042" h="3123598">
                      <a:moveTo>
                        <a:pt x="278340" y="3126736"/>
                      </a:moveTo>
                      <a:cubicBezTo>
                        <a:pt x="245867" y="3110500"/>
                        <a:pt x="221899" y="3083439"/>
                        <a:pt x="194065" y="3061017"/>
                      </a:cubicBezTo>
                      <a:cubicBezTo>
                        <a:pt x="138397" y="3016173"/>
                        <a:pt x="83502" y="2969010"/>
                        <a:pt x="28607" y="2922620"/>
                      </a:cubicBezTo>
                      <a:cubicBezTo>
                        <a:pt x="17783" y="2914115"/>
                        <a:pt x="9278" y="2902518"/>
                        <a:pt x="0" y="2893239"/>
                      </a:cubicBezTo>
                      <a:cubicBezTo>
                        <a:pt x="57988" y="2834479"/>
                        <a:pt x="116748" y="2776491"/>
                        <a:pt x="173190" y="2716957"/>
                      </a:cubicBezTo>
                      <a:cubicBezTo>
                        <a:pt x="511064" y="2357434"/>
                        <a:pt x="778580" y="1950748"/>
                        <a:pt x="983470" y="1503083"/>
                      </a:cubicBezTo>
                      <a:cubicBezTo>
                        <a:pt x="1119547" y="1204641"/>
                        <a:pt x="1221605" y="895373"/>
                        <a:pt x="1282686" y="572962"/>
                      </a:cubicBezTo>
                      <a:cubicBezTo>
                        <a:pt x="1298922" y="486368"/>
                        <a:pt x="1341447" y="93598"/>
                        <a:pt x="1341447" y="24013"/>
                      </a:cubicBezTo>
                      <a:cubicBezTo>
                        <a:pt x="1341447" y="8550"/>
                        <a:pt x="1348405" y="-728"/>
                        <a:pt x="1364642" y="45"/>
                      </a:cubicBezTo>
                      <a:cubicBezTo>
                        <a:pt x="1452009" y="2364"/>
                        <a:pt x="1537058" y="12416"/>
                        <a:pt x="1610509" y="64218"/>
                      </a:cubicBezTo>
                      <a:cubicBezTo>
                        <a:pt x="1649167" y="91279"/>
                        <a:pt x="1670043" y="127618"/>
                        <a:pt x="1670043" y="177100"/>
                      </a:cubicBezTo>
                      <a:cubicBezTo>
                        <a:pt x="1670816" y="307766"/>
                        <a:pt x="1647621" y="582240"/>
                        <a:pt x="1647621" y="589972"/>
                      </a:cubicBezTo>
                      <a:cubicBezTo>
                        <a:pt x="1625199" y="747698"/>
                        <a:pt x="1598138" y="904651"/>
                        <a:pt x="1557934" y="1059285"/>
                      </a:cubicBezTo>
                      <a:cubicBezTo>
                        <a:pt x="1496853" y="1292782"/>
                        <a:pt x="1414897" y="1519320"/>
                        <a:pt x="1312839" y="1738126"/>
                      </a:cubicBezTo>
                      <a:cubicBezTo>
                        <a:pt x="1176762" y="2029611"/>
                        <a:pt x="1008211" y="2300220"/>
                        <a:pt x="811826" y="2554592"/>
                      </a:cubicBezTo>
                      <a:cubicBezTo>
                        <a:pt x="666471" y="2744018"/>
                        <a:pt x="502559" y="2917208"/>
                        <a:pt x="330916" y="3081893"/>
                      </a:cubicBezTo>
                      <a:cubicBezTo>
                        <a:pt x="314679" y="3097356"/>
                        <a:pt x="296123" y="3112046"/>
                        <a:pt x="278340" y="3126736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BFD8C7F0-689E-4BB4-A845-643A0CFC731C}"/>
                    </a:ext>
                  </a:extLst>
                </p:cNvPr>
                <p:cNvSpPr/>
                <p:nvPr/>
              </p:nvSpPr>
              <p:spPr>
                <a:xfrm>
                  <a:off x="5668520" y="520164"/>
                  <a:ext cx="1314386" cy="1584994"/>
                </a:xfrm>
                <a:custGeom>
                  <a:avLst/>
                  <a:gdLst>
                    <a:gd name="connsiteX0" fmla="*/ 1317396 w 1314385"/>
                    <a:gd name="connsiteY0" fmla="*/ 1008389 h 1584994"/>
                    <a:gd name="connsiteX1" fmla="*/ 1235440 w 1314385"/>
                    <a:gd name="connsiteY1" fmla="*/ 719998 h 1584994"/>
                    <a:gd name="connsiteX2" fmla="*/ 926946 w 1314385"/>
                    <a:gd name="connsiteY2" fmla="*/ 445523 h 1584994"/>
                    <a:gd name="connsiteX3" fmla="*/ 726696 w 1314385"/>
                    <a:gd name="connsiteY3" fmla="*/ 212800 h 1584994"/>
                    <a:gd name="connsiteX4" fmla="*/ 667162 w 1314385"/>
                    <a:gd name="connsiteY4" fmla="*/ 78268 h 1584994"/>
                    <a:gd name="connsiteX5" fmla="*/ 614586 w 1314385"/>
                    <a:gd name="connsiteY5" fmla="*/ 4817 h 1584994"/>
                    <a:gd name="connsiteX6" fmla="*/ 283671 w 1314385"/>
                    <a:gd name="connsiteY6" fmla="*/ 304033 h 1584994"/>
                    <a:gd name="connsiteX7" fmla="*/ 691 w 1314385"/>
                    <a:gd name="connsiteY7" fmla="*/ 1008389 h 1584994"/>
                    <a:gd name="connsiteX8" fmla="*/ 1047561 w 1314385"/>
                    <a:gd name="connsiteY8" fmla="*/ 1490846 h 1584994"/>
                    <a:gd name="connsiteX9" fmla="*/ 1317396 w 1314385"/>
                    <a:gd name="connsiteY9" fmla="*/ 1008389 h 1584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14385" h="1584994">
                      <a:moveTo>
                        <a:pt x="1317396" y="1008389"/>
                      </a:moveTo>
                      <a:cubicBezTo>
                        <a:pt x="1313530" y="907104"/>
                        <a:pt x="1285696" y="805819"/>
                        <a:pt x="1235440" y="719998"/>
                      </a:cubicBezTo>
                      <a:cubicBezTo>
                        <a:pt x="1168175" y="606342"/>
                        <a:pt x="1020500" y="537530"/>
                        <a:pt x="926946" y="445523"/>
                      </a:cubicBezTo>
                      <a:cubicBezTo>
                        <a:pt x="854269" y="373618"/>
                        <a:pt x="781591" y="300167"/>
                        <a:pt x="726696" y="212800"/>
                      </a:cubicBezTo>
                      <a:cubicBezTo>
                        <a:pt x="700408" y="171048"/>
                        <a:pt x="677986" y="126205"/>
                        <a:pt x="667162" y="78268"/>
                      </a:cubicBezTo>
                      <a:cubicBezTo>
                        <a:pt x="660203" y="48115"/>
                        <a:pt x="664069" y="-18378"/>
                        <a:pt x="614586" y="4817"/>
                      </a:cubicBezTo>
                      <a:cubicBezTo>
                        <a:pt x="484694" y="64351"/>
                        <a:pt x="371812" y="194243"/>
                        <a:pt x="283671" y="304033"/>
                      </a:cubicBezTo>
                      <a:cubicBezTo>
                        <a:pt x="125171" y="501191"/>
                        <a:pt x="-10907" y="747832"/>
                        <a:pt x="691" y="1008389"/>
                      </a:cubicBezTo>
                      <a:cubicBezTo>
                        <a:pt x="23886" y="1529505"/>
                        <a:pt x="633142" y="1723570"/>
                        <a:pt x="1047561" y="1490846"/>
                      </a:cubicBezTo>
                      <a:cubicBezTo>
                        <a:pt x="1230028" y="1389561"/>
                        <a:pt x="1325128" y="1220237"/>
                        <a:pt x="1317396" y="100838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7DF1E033-15A9-4507-BAA0-EE8E746C6700}"/>
                    </a:ext>
                  </a:extLst>
                </p:cNvPr>
                <p:cNvSpPr/>
                <p:nvPr/>
              </p:nvSpPr>
              <p:spPr>
                <a:xfrm>
                  <a:off x="6092134" y="1529326"/>
                  <a:ext cx="1554068" cy="773168"/>
                </a:xfrm>
                <a:custGeom>
                  <a:avLst/>
                  <a:gdLst>
                    <a:gd name="connsiteX0" fmla="*/ 0 w 1554067"/>
                    <a:gd name="connsiteY0" fmla="*/ 538125 h 773167"/>
                    <a:gd name="connsiteX1" fmla="*/ 557454 w 1554067"/>
                    <a:gd name="connsiteY1" fmla="*/ 504879 h 773167"/>
                    <a:gd name="connsiteX2" fmla="*/ 878319 w 1554067"/>
                    <a:gd name="connsiteY2" fmla="*/ 88141 h 773167"/>
                    <a:gd name="connsiteX3" fmla="*/ 885277 w 1554067"/>
                    <a:gd name="connsiteY3" fmla="*/ 0 h 773167"/>
                    <a:gd name="connsiteX4" fmla="*/ 1459741 w 1554067"/>
                    <a:gd name="connsiteY4" fmla="*/ 258238 h 773167"/>
                    <a:gd name="connsiteX5" fmla="*/ 1523914 w 1554067"/>
                    <a:gd name="connsiteY5" fmla="*/ 320092 h 773167"/>
                    <a:gd name="connsiteX6" fmla="*/ 1546336 w 1554067"/>
                    <a:gd name="connsiteY6" fmla="*/ 440706 h 773167"/>
                    <a:gd name="connsiteX7" fmla="*/ 1341447 w 1554067"/>
                    <a:gd name="connsiteY7" fmla="*/ 674976 h 773167"/>
                    <a:gd name="connsiteX8" fmla="*/ 971872 w 1554067"/>
                    <a:gd name="connsiteY8" fmla="*/ 772395 h 773167"/>
                    <a:gd name="connsiteX9" fmla="*/ 457716 w 1554067"/>
                    <a:gd name="connsiteY9" fmla="*/ 708995 h 773167"/>
                    <a:gd name="connsiteX10" fmla="*/ 23968 w 1554067"/>
                    <a:gd name="connsiteY10" fmla="*/ 555908 h 773167"/>
                    <a:gd name="connsiteX11" fmla="*/ 0 w 1554067"/>
                    <a:gd name="connsiteY11" fmla="*/ 538125 h 77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54067" h="773167">
                      <a:moveTo>
                        <a:pt x="0" y="538125"/>
                      </a:moveTo>
                      <a:cubicBezTo>
                        <a:pt x="188653" y="577556"/>
                        <a:pt x="375759" y="572144"/>
                        <a:pt x="557454" y="504879"/>
                      </a:cubicBezTo>
                      <a:cubicBezTo>
                        <a:pt x="749973" y="433747"/>
                        <a:pt x="849712" y="286845"/>
                        <a:pt x="878319" y="88141"/>
                      </a:cubicBezTo>
                      <a:cubicBezTo>
                        <a:pt x="882185" y="58761"/>
                        <a:pt x="882958" y="29380"/>
                        <a:pt x="885277" y="0"/>
                      </a:cubicBezTo>
                      <a:cubicBezTo>
                        <a:pt x="1090940" y="55668"/>
                        <a:pt x="1287325" y="129119"/>
                        <a:pt x="1459741" y="258238"/>
                      </a:cubicBezTo>
                      <a:cubicBezTo>
                        <a:pt x="1483710" y="276021"/>
                        <a:pt x="1504585" y="296896"/>
                        <a:pt x="1523914" y="320092"/>
                      </a:cubicBezTo>
                      <a:cubicBezTo>
                        <a:pt x="1553295" y="355657"/>
                        <a:pt x="1565665" y="392769"/>
                        <a:pt x="1546336" y="440706"/>
                      </a:cubicBezTo>
                      <a:cubicBezTo>
                        <a:pt x="1503812" y="541991"/>
                        <a:pt x="1434227" y="619308"/>
                        <a:pt x="1341447" y="674976"/>
                      </a:cubicBezTo>
                      <a:cubicBezTo>
                        <a:pt x="1227791" y="743014"/>
                        <a:pt x="1101764" y="766983"/>
                        <a:pt x="971872" y="772395"/>
                      </a:cubicBezTo>
                      <a:cubicBezTo>
                        <a:pt x="797136" y="779353"/>
                        <a:pt x="627039" y="745334"/>
                        <a:pt x="457716" y="708995"/>
                      </a:cubicBezTo>
                      <a:cubicBezTo>
                        <a:pt x="306948" y="676522"/>
                        <a:pt x="160046" y="629359"/>
                        <a:pt x="23968" y="555908"/>
                      </a:cubicBezTo>
                      <a:cubicBezTo>
                        <a:pt x="14690" y="551269"/>
                        <a:pt x="3093" y="550496"/>
                        <a:pt x="0" y="538125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3E47F169-3846-4E7B-B6E4-989FE8055543}"/>
                    </a:ext>
                  </a:extLst>
                </p:cNvPr>
                <p:cNvSpPr/>
                <p:nvPr/>
              </p:nvSpPr>
              <p:spPr>
                <a:xfrm>
                  <a:off x="5975386" y="809507"/>
                  <a:ext cx="1020582" cy="1291191"/>
                </a:xfrm>
                <a:custGeom>
                  <a:avLst/>
                  <a:gdLst>
                    <a:gd name="connsiteX0" fmla="*/ 0 w 1020581"/>
                    <a:gd name="connsiteY0" fmla="*/ 1213874 h 1291190"/>
                    <a:gd name="connsiteX1" fmla="*/ 242001 w 1020581"/>
                    <a:gd name="connsiteY1" fmla="*/ 1032179 h 1291190"/>
                    <a:gd name="connsiteX2" fmla="*/ 487869 w 1020581"/>
                    <a:gd name="connsiteY2" fmla="*/ 426789 h 1291190"/>
                    <a:gd name="connsiteX3" fmla="*/ 492508 w 1020581"/>
                    <a:gd name="connsiteY3" fmla="*/ 229631 h 1291190"/>
                    <a:gd name="connsiteX4" fmla="*/ 474725 w 1020581"/>
                    <a:gd name="connsiteY4" fmla="*/ 0 h 1291190"/>
                    <a:gd name="connsiteX5" fmla="*/ 644049 w 1020581"/>
                    <a:gd name="connsiteY5" fmla="*/ 166231 h 1291190"/>
                    <a:gd name="connsiteX6" fmla="*/ 916977 w 1020581"/>
                    <a:gd name="connsiteY6" fmla="*/ 412099 h 1291190"/>
                    <a:gd name="connsiteX7" fmla="*/ 910792 w 1020581"/>
                    <a:gd name="connsiteY7" fmla="*/ 1067745 h 1291190"/>
                    <a:gd name="connsiteX8" fmla="*/ 247414 w 1020581"/>
                    <a:gd name="connsiteY8" fmla="*/ 1290417 h 1291190"/>
                    <a:gd name="connsiteX9" fmla="*/ 0 w 1020581"/>
                    <a:gd name="connsiteY9" fmla="*/ 1213874 h 129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0581" h="1291190">
                      <a:moveTo>
                        <a:pt x="0" y="1213874"/>
                      </a:moveTo>
                      <a:cubicBezTo>
                        <a:pt x="48709" y="1245574"/>
                        <a:pt x="216487" y="1062333"/>
                        <a:pt x="242001" y="1032179"/>
                      </a:cubicBezTo>
                      <a:cubicBezTo>
                        <a:pt x="387357" y="864402"/>
                        <a:pt x="467767" y="646369"/>
                        <a:pt x="487869" y="426789"/>
                      </a:cubicBezTo>
                      <a:cubicBezTo>
                        <a:pt x="494054" y="361069"/>
                        <a:pt x="494828" y="295350"/>
                        <a:pt x="492508" y="229631"/>
                      </a:cubicBezTo>
                      <a:cubicBezTo>
                        <a:pt x="490188" y="163138"/>
                        <a:pt x="469313" y="65719"/>
                        <a:pt x="474725" y="0"/>
                      </a:cubicBezTo>
                      <a:cubicBezTo>
                        <a:pt x="567505" y="102058"/>
                        <a:pt x="599978" y="127573"/>
                        <a:pt x="644049" y="166231"/>
                      </a:cubicBezTo>
                      <a:cubicBezTo>
                        <a:pt x="730644" y="241228"/>
                        <a:pt x="847392" y="320092"/>
                        <a:pt x="916977" y="412099"/>
                      </a:cubicBezTo>
                      <a:cubicBezTo>
                        <a:pt x="1065425" y="608483"/>
                        <a:pt x="1049189" y="865948"/>
                        <a:pt x="910792" y="1067745"/>
                      </a:cubicBezTo>
                      <a:cubicBezTo>
                        <a:pt x="779353" y="1260264"/>
                        <a:pt x="463127" y="1319798"/>
                        <a:pt x="247414" y="1290417"/>
                      </a:cubicBezTo>
                      <a:cubicBezTo>
                        <a:pt x="166231" y="1279593"/>
                        <a:pt x="68812" y="1258718"/>
                        <a:pt x="0" y="1213874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72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3FF2E8-8DD7-415F-AA9A-092A8C149345}"/>
                </a:ext>
              </a:extLst>
            </p:cNvPr>
            <p:cNvSpPr txBox="1"/>
            <p:nvPr/>
          </p:nvSpPr>
          <p:spPr>
            <a:xfrm>
              <a:off x="10088616" y="5752536"/>
              <a:ext cx="14147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ATK &amp; SOUVENIR</a:t>
              </a:r>
              <a:endParaRPr lang="en-ID" sz="1200" b="1" dirty="0"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3817B6-EC48-4ED1-82FA-3A02C9560946}"/>
                </a:ext>
              </a:extLst>
            </p:cNvPr>
            <p:cNvGrpSpPr/>
            <p:nvPr/>
          </p:nvGrpSpPr>
          <p:grpSpPr>
            <a:xfrm flipH="1">
              <a:off x="10246683" y="4648179"/>
              <a:ext cx="1549194" cy="1146598"/>
              <a:chOff x="200911" y="3794473"/>
              <a:chExt cx="4631885" cy="260077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81B58B8-48C8-4D74-B7E9-B726977F0023}"/>
                  </a:ext>
                </a:extLst>
              </p:cNvPr>
              <p:cNvGrpSpPr/>
              <p:nvPr/>
            </p:nvGrpSpPr>
            <p:grpSpPr>
              <a:xfrm flipH="1">
                <a:off x="3202241" y="485464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AC146A03-318F-4838-A58D-F6B74915F537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5A8A073B-6218-4824-A51C-2C4ED0B069B4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78CF56D0-628D-4E17-BC1F-707AC6005138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9B7DBD55-065A-4541-8C30-E55E72B777E7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503AC51F-C7AD-4921-B888-906A9A43F85D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8E037422-1133-4B73-ACA0-CC89337637D5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E6ED5946-BAC2-4BA4-A871-2D1E1CDE8421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A793B20-F8F9-4C97-8B51-32DD2D36F589}"/>
                  </a:ext>
                </a:extLst>
              </p:cNvPr>
              <p:cNvGrpSpPr/>
              <p:nvPr/>
            </p:nvGrpSpPr>
            <p:grpSpPr>
              <a:xfrm flipH="1">
                <a:off x="1709431" y="3794473"/>
                <a:ext cx="1737819" cy="2063744"/>
                <a:chOff x="3790950" y="1741170"/>
                <a:chExt cx="2447925" cy="2907029"/>
              </a:xfrm>
            </p:grpSpPr>
            <p:grpSp>
              <p:nvGrpSpPr>
                <p:cNvPr id="100" name="Graphic 3">
                  <a:extLst>
                    <a:ext uri="{FF2B5EF4-FFF2-40B4-BE49-F238E27FC236}">
                      <a16:creationId xmlns:a16="http://schemas.microsoft.com/office/drawing/2014/main" id="{B888F568-9CCA-4349-B4B1-D528830CE754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99AC0909-1FA8-45DA-8A39-E4DF29A8C61D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74D93B75-C32E-483B-ADEC-17B195FE8DCC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FDB9D6F-1805-481F-BD6D-6FF2AECB2BFC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74D200CB-08E7-4928-B3F4-0E3A4E302B71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94561B7-69DD-40BF-AEF3-31C30C9A4E8D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9BD76D59-6F91-4AAE-BC6D-C767B1D9C196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75A3C8D1-F0D5-4F8A-A44F-95ABCF631803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1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5E2EB45-22BD-4F96-9B05-141D33493FC4}"/>
                  </a:ext>
                </a:extLst>
              </p:cNvPr>
              <p:cNvGrpSpPr/>
              <p:nvPr/>
            </p:nvGrpSpPr>
            <p:grpSpPr>
              <a:xfrm rot="21256812" flipH="1">
                <a:off x="200911" y="3960442"/>
                <a:ext cx="2242654" cy="2123759"/>
                <a:chOff x="6795047" y="3752157"/>
                <a:chExt cx="2261802" cy="2141892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156EC29B-5A2F-4450-9763-132F903B1081}"/>
                    </a:ext>
                  </a:extLst>
                </p:cNvPr>
                <p:cNvGrpSpPr/>
                <p:nvPr/>
              </p:nvGrpSpPr>
              <p:grpSpPr>
                <a:xfrm>
                  <a:off x="7093783" y="4436603"/>
                  <a:ext cx="1724736" cy="1457446"/>
                  <a:chOff x="6773186" y="2863072"/>
                  <a:chExt cx="1724736" cy="1457446"/>
                </a:xfrm>
              </p:grpSpPr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D5005560-84DD-4927-8A2E-4D2C89222E9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73186" y="2905185"/>
                    <a:ext cx="1664332" cy="312062"/>
                  </a:xfrm>
                  <a:custGeom>
                    <a:avLst/>
                    <a:gdLst>
                      <a:gd name="connsiteX0" fmla="*/ 7144 w 1676400"/>
                      <a:gd name="connsiteY0" fmla="*/ 167164 h 314325"/>
                      <a:gd name="connsiteX1" fmla="*/ 800576 w 1676400"/>
                      <a:gd name="connsiteY1" fmla="*/ 7144 h 314325"/>
                      <a:gd name="connsiteX2" fmla="*/ 1678781 w 1676400"/>
                      <a:gd name="connsiteY2" fmla="*/ 138589 h 314325"/>
                      <a:gd name="connsiteX3" fmla="*/ 987266 w 1676400"/>
                      <a:gd name="connsiteY3" fmla="*/ 310991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6400" h="314325">
                        <a:moveTo>
                          <a:pt x="7144" y="167164"/>
                        </a:moveTo>
                        <a:lnTo>
                          <a:pt x="800576" y="7144"/>
                        </a:lnTo>
                        <a:lnTo>
                          <a:pt x="1678781" y="138589"/>
                        </a:lnTo>
                        <a:lnTo>
                          <a:pt x="987266" y="31099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D4138EA4-1770-4106-BC2F-94D0E2A6D65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601877" y="2863072"/>
                    <a:ext cx="879448" cy="1163141"/>
                  </a:xfrm>
                  <a:custGeom>
                    <a:avLst/>
                    <a:gdLst>
                      <a:gd name="connsiteX0" fmla="*/ 7144 w 885825"/>
                      <a:gd name="connsiteY0" fmla="*/ 7144 h 1171575"/>
                      <a:gd name="connsiteX1" fmla="*/ 29051 w 885825"/>
                      <a:gd name="connsiteY1" fmla="*/ 1033939 h 1171575"/>
                      <a:gd name="connsiteX2" fmla="*/ 792956 w 885825"/>
                      <a:gd name="connsiteY2" fmla="*/ 1164431 h 1171575"/>
                      <a:gd name="connsiteX3" fmla="*/ 885349 w 885825"/>
                      <a:gd name="connsiteY3" fmla="*/ 138589 h 1171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5825" h="1171575">
                        <a:moveTo>
                          <a:pt x="7144" y="7144"/>
                        </a:moveTo>
                        <a:lnTo>
                          <a:pt x="29051" y="1033939"/>
                        </a:lnTo>
                        <a:lnTo>
                          <a:pt x="792956" y="1164431"/>
                        </a:lnTo>
                        <a:lnTo>
                          <a:pt x="885349" y="13858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B52CD957-976B-404D-B7FB-7B2D2699B0B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36898" y="3091182"/>
                    <a:ext cx="983469" cy="1229336"/>
                  </a:xfrm>
                  <a:custGeom>
                    <a:avLst/>
                    <a:gdLst>
                      <a:gd name="connsiteX0" fmla="*/ 987266 w 990600"/>
                      <a:gd name="connsiteY0" fmla="*/ 1231106 h 1238250"/>
                      <a:gd name="connsiteX1" fmla="*/ 121444 w 990600"/>
                      <a:gd name="connsiteY1" fmla="*/ 1030129 h 1238250"/>
                      <a:gd name="connsiteX2" fmla="*/ 7144 w 990600"/>
                      <a:gd name="connsiteY2" fmla="*/ 7144 h 1238250"/>
                      <a:gd name="connsiteX3" fmla="*/ 987266 w 990600"/>
                      <a:gd name="connsiteY3" fmla="*/ 150971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0600" h="1238250">
                        <a:moveTo>
                          <a:pt x="987266" y="1231106"/>
                        </a:moveTo>
                        <a:lnTo>
                          <a:pt x="121444" y="1030129"/>
                        </a:lnTo>
                        <a:lnTo>
                          <a:pt x="7144" y="7144"/>
                        </a:lnTo>
                        <a:lnTo>
                          <a:pt x="987266" y="15097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D237AD33-6B17-4E5F-8EAA-A4113ACDC86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811385" y="2985951"/>
                    <a:ext cx="686537" cy="1243864"/>
                  </a:xfrm>
                  <a:custGeom>
                    <a:avLst/>
                    <a:gdLst>
                      <a:gd name="connsiteX0" fmla="*/ 11906 w 704850"/>
                      <a:gd name="connsiteY0" fmla="*/ 1255871 h 1257300"/>
                      <a:gd name="connsiteX1" fmla="*/ 7144 w 704850"/>
                      <a:gd name="connsiteY1" fmla="*/ 179546 h 1257300"/>
                      <a:gd name="connsiteX2" fmla="*/ 698659 w 704850"/>
                      <a:gd name="connsiteY2" fmla="*/ 7144 h 1257300"/>
                      <a:gd name="connsiteX3" fmla="*/ 611029 w 704850"/>
                      <a:gd name="connsiteY3" fmla="*/ 1030129 h 1257300"/>
                      <a:gd name="connsiteX0" fmla="*/ 116984 w 691515"/>
                      <a:gd name="connsiteY0" fmla="*/ 1277821 h 1277821"/>
                      <a:gd name="connsiteX1" fmla="*/ 0 w 691515"/>
                      <a:gd name="connsiteY1" fmla="*/ 172402 h 1277821"/>
                      <a:gd name="connsiteX2" fmla="*/ 691515 w 691515"/>
                      <a:gd name="connsiteY2" fmla="*/ 0 h 1277821"/>
                      <a:gd name="connsiteX3" fmla="*/ 603885 w 691515"/>
                      <a:gd name="connsiteY3" fmla="*/ 1022985 h 1277821"/>
                      <a:gd name="connsiteX0" fmla="*/ 606 w 691515"/>
                      <a:gd name="connsiteY0" fmla="*/ 1252883 h 1252883"/>
                      <a:gd name="connsiteX1" fmla="*/ 0 w 691515"/>
                      <a:gd name="connsiteY1" fmla="*/ 172402 h 1252883"/>
                      <a:gd name="connsiteX2" fmla="*/ 691515 w 691515"/>
                      <a:gd name="connsiteY2" fmla="*/ 0 h 1252883"/>
                      <a:gd name="connsiteX3" fmla="*/ 603885 w 691515"/>
                      <a:gd name="connsiteY3" fmla="*/ 1022985 h 1252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1515" h="1252883">
                        <a:moveTo>
                          <a:pt x="606" y="1252883"/>
                        </a:moveTo>
                        <a:lnTo>
                          <a:pt x="0" y="172402"/>
                        </a:lnTo>
                        <a:lnTo>
                          <a:pt x="691515" y="0"/>
                        </a:lnTo>
                        <a:lnTo>
                          <a:pt x="603885" y="1022985"/>
                        </a:ln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06FF6D91-B89C-440A-B887-789066AE50C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0864" y="3018272"/>
                    <a:ext cx="264780" cy="1106402"/>
                  </a:xfrm>
                  <a:custGeom>
                    <a:avLst/>
                    <a:gdLst>
                      <a:gd name="connsiteX0" fmla="*/ 7144 w 266700"/>
                      <a:gd name="connsiteY0" fmla="*/ 1115854 h 1114425"/>
                      <a:gd name="connsiteX1" fmla="*/ 190024 w 266700"/>
                      <a:gd name="connsiteY1" fmla="*/ 1048226 h 1114425"/>
                      <a:gd name="connsiteX2" fmla="*/ 261461 w 266700"/>
                      <a:gd name="connsiteY2" fmla="*/ 7144 h 1114425"/>
                      <a:gd name="connsiteX3" fmla="*/ 52864 w 266700"/>
                      <a:gd name="connsiteY3" fmla="*/ 60484 h 11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6700" h="1114425">
                        <a:moveTo>
                          <a:pt x="7144" y="1115854"/>
                        </a:moveTo>
                        <a:lnTo>
                          <a:pt x="190024" y="1048226"/>
                        </a:lnTo>
                        <a:lnTo>
                          <a:pt x="261461" y="7144"/>
                        </a:lnTo>
                        <a:lnTo>
                          <a:pt x="52864" y="6048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0B920DF8-A419-4066-B5CF-2A2576BD057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106820" y="3136002"/>
                    <a:ext cx="340432" cy="1096946"/>
                  </a:xfrm>
                  <a:custGeom>
                    <a:avLst/>
                    <a:gdLst>
                      <a:gd name="connsiteX0" fmla="*/ 118586 w 342900"/>
                      <a:gd name="connsiteY0" fmla="*/ 1052989 h 1104900"/>
                      <a:gd name="connsiteX1" fmla="*/ 7144 w 342900"/>
                      <a:gd name="connsiteY1" fmla="*/ 7144 h 1104900"/>
                      <a:gd name="connsiteX2" fmla="*/ 255746 w 342900"/>
                      <a:gd name="connsiteY2" fmla="*/ 43339 h 1104900"/>
                      <a:gd name="connsiteX3" fmla="*/ 344329 w 342900"/>
                      <a:gd name="connsiteY3" fmla="*/ 1103471 h 1104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1104900">
                        <a:moveTo>
                          <a:pt x="118586" y="1052989"/>
                        </a:moveTo>
                        <a:lnTo>
                          <a:pt x="7144" y="7144"/>
                        </a:lnTo>
                        <a:lnTo>
                          <a:pt x="255746" y="43339"/>
                        </a:lnTo>
                        <a:lnTo>
                          <a:pt x="344329" y="110347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BF42292C-8DF8-428D-96FE-685493BF3FDE}"/>
                    </a:ext>
                  </a:extLst>
                </p:cNvPr>
                <p:cNvGrpSpPr/>
                <p:nvPr/>
              </p:nvGrpSpPr>
              <p:grpSpPr>
                <a:xfrm rot="458881">
                  <a:off x="6795047" y="3752157"/>
                  <a:ext cx="2261802" cy="1293073"/>
                  <a:chOff x="6419683" y="1357425"/>
                  <a:chExt cx="2261802" cy="1293073"/>
                </a:xfrm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55DB3BC5-5577-4AF7-9B8C-7913804C2945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778737" y="1974371"/>
                    <a:ext cx="652494" cy="482278"/>
                  </a:xfrm>
                  <a:custGeom>
                    <a:avLst/>
                    <a:gdLst>
                      <a:gd name="connsiteX0" fmla="*/ 654844 w 657225"/>
                      <a:gd name="connsiteY0" fmla="*/ 7144 h 485775"/>
                      <a:gd name="connsiteX1" fmla="*/ 7144 w 657225"/>
                      <a:gd name="connsiteY1" fmla="*/ 253841 h 485775"/>
                      <a:gd name="connsiteX2" fmla="*/ 19526 w 657225"/>
                      <a:gd name="connsiteY2" fmla="*/ 487204 h 485775"/>
                      <a:gd name="connsiteX3" fmla="*/ 644366 w 657225"/>
                      <a:gd name="connsiteY3" fmla="*/ 225266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7225" h="485775">
                        <a:moveTo>
                          <a:pt x="654844" y="7144"/>
                        </a:moveTo>
                        <a:lnTo>
                          <a:pt x="7144" y="253841"/>
                        </a:lnTo>
                        <a:lnTo>
                          <a:pt x="19526" y="487204"/>
                        </a:lnTo>
                        <a:lnTo>
                          <a:pt x="644366" y="225266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3DB3C8F6-C9F1-4A4A-87FF-A5DD9CEB750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58666" y="1971617"/>
                    <a:ext cx="1758896" cy="312062"/>
                  </a:xfrm>
                  <a:custGeom>
                    <a:avLst/>
                    <a:gdLst>
                      <a:gd name="connsiteX0" fmla="*/ 1771174 w 1771650"/>
                      <a:gd name="connsiteY0" fmla="*/ 67151 h 314325"/>
                      <a:gd name="connsiteX1" fmla="*/ 1092041 w 1771650"/>
                      <a:gd name="connsiteY1" fmla="*/ 21431 h 314325"/>
                      <a:gd name="connsiteX2" fmla="*/ 865346 w 1771650"/>
                      <a:gd name="connsiteY2" fmla="*/ 7144 h 314325"/>
                      <a:gd name="connsiteX3" fmla="*/ 7144 w 1771650"/>
                      <a:gd name="connsiteY3" fmla="*/ 276701 h 314325"/>
                      <a:gd name="connsiteX4" fmla="*/ 1123474 w 1771650"/>
                      <a:gd name="connsiteY4" fmla="*/ 313849 h 314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71650" h="314325">
                        <a:moveTo>
                          <a:pt x="1771174" y="67151"/>
                        </a:moveTo>
                        <a:lnTo>
                          <a:pt x="1092041" y="21431"/>
                        </a:lnTo>
                        <a:lnTo>
                          <a:pt x="865346" y="7144"/>
                        </a:lnTo>
                        <a:lnTo>
                          <a:pt x="7144" y="276701"/>
                        </a:lnTo>
                        <a:lnTo>
                          <a:pt x="1123474" y="31384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FA9ED521-6783-4544-B19D-3A820D2AB5E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5389" y="2269488"/>
                    <a:ext cx="1134772" cy="274237"/>
                  </a:xfrm>
                  <a:custGeom>
                    <a:avLst/>
                    <a:gdLst>
                      <a:gd name="connsiteX0" fmla="*/ 56674 w 1143000"/>
                      <a:gd name="connsiteY0" fmla="*/ 213836 h 276225"/>
                      <a:gd name="connsiteX1" fmla="*/ 1135856 w 1143000"/>
                      <a:gd name="connsiteY1" fmla="*/ 277654 h 276225"/>
                      <a:gd name="connsiteX2" fmla="*/ 1123474 w 1143000"/>
                      <a:gd name="connsiteY2" fmla="*/ 44291 h 276225"/>
                      <a:gd name="connsiteX3" fmla="*/ 7144 w 1143000"/>
                      <a:gd name="connsiteY3" fmla="*/ 7144 h 27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3000" h="276225">
                        <a:moveTo>
                          <a:pt x="56674" y="213836"/>
                        </a:moveTo>
                        <a:lnTo>
                          <a:pt x="1135856" y="277654"/>
                        </a:lnTo>
                        <a:lnTo>
                          <a:pt x="1123474" y="44291"/>
                        </a:ln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8030A3D7-FAB4-4E8B-AA6C-F78B626F7A93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50881" y="2294199"/>
                    <a:ext cx="283693" cy="236411"/>
                  </a:xfrm>
                  <a:custGeom>
                    <a:avLst/>
                    <a:gdLst>
                      <a:gd name="connsiteX0" fmla="*/ 7144 w 285750"/>
                      <a:gd name="connsiteY0" fmla="*/ 7144 h 238125"/>
                      <a:gd name="connsiteX1" fmla="*/ 232886 w 285750"/>
                      <a:gd name="connsiteY1" fmla="*/ 17621 h 238125"/>
                      <a:gd name="connsiteX2" fmla="*/ 281464 w 285750"/>
                      <a:gd name="connsiteY2" fmla="*/ 234791 h 238125"/>
                      <a:gd name="connsiteX3" fmla="*/ 81439 w 285750"/>
                      <a:gd name="connsiteY3" fmla="*/ 222409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750" h="238125">
                        <a:moveTo>
                          <a:pt x="7144" y="7144"/>
                        </a:moveTo>
                        <a:lnTo>
                          <a:pt x="232886" y="17621"/>
                        </a:lnTo>
                        <a:lnTo>
                          <a:pt x="281464" y="234791"/>
                        </a:lnTo>
                        <a:lnTo>
                          <a:pt x="81439" y="22240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49D4D2A1-2D44-4CFB-98CA-29D1D97FB6D8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924943" y="1996692"/>
                    <a:ext cx="1011838" cy="283693"/>
                  </a:xfrm>
                  <a:custGeom>
                    <a:avLst/>
                    <a:gdLst>
                      <a:gd name="connsiteX0" fmla="*/ 7144 w 1019175"/>
                      <a:gd name="connsiteY0" fmla="*/ 270986 h 285750"/>
                      <a:gd name="connsiteX1" fmla="*/ 824389 w 1019175"/>
                      <a:gd name="connsiteY1" fmla="*/ 7144 h 285750"/>
                      <a:gd name="connsiteX2" fmla="*/ 1013936 w 1019175"/>
                      <a:gd name="connsiteY2" fmla="*/ 20479 h 285750"/>
                      <a:gd name="connsiteX3" fmla="*/ 232886 w 1019175"/>
                      <a:gd name="connsiteY3" fmla="*/ 281464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9175" h="285750">
                        <a:moveTo>
                          <a:pt x="7144" y="270986"/>
                        </a:moveTo>
                        <a:lnTo>
                          <a:pt x="824389" y="7144"/>
                        </a:lnTo>
                        <a:lnTo>
                          <a:pt x="1013936" y="20479"/>
                        </a:lnTo>
                        <a:lnTo>
                          <a:pt x="232886" y="28146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6EEC0677-32E4-407D-B92B-2AB566BC548A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78664" y="2039683"/>
                    <a:ext cx="160759" cy="293149"/>
                  </a:xfrm>
                  <a:custGeom>
                    <a:avLst/>
                    <a:gdLst>
                      <a:gd name="connsiteX0" fmla="*/ 20479 w 161925"/>
                      <a:gd name="connsiteY0" fmla="*/ 64294 h 295275"/>
                      <a:gd name="connsiteX1" fmla="*/ 7144 w 161925"/>
                      <a:gd name="connsiteY1" fmla="*/ 292894 h 295275"/>
                      <a:gd name="connsiteX2" fmla="*/ 147161 w 161925"/>
                      <a:gd name="connsiteY2" fmla="*/ 234791 h 295275"/>
                      <a:gd name="connsiteX3" fmla="*/ 161449 w 161925"/>
                      <a:gd name="connsiteY3" fmla="*/ 7144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1925" h="295275">
                        <a:moveTo>
                          <a:pt x="20479" y="64294"/>
                        </a:moveTo>
                        <a:lnTo>
                          <a:pt x="7144" y="292894"/>
                        </a:lnTo>
                        <a:lnTo>
                          <a:pt x="147161" y="234791"/>
                        </a:lnTo>
                        <a:lnTo>
                          <a:pt x="161449" y="714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B0B946FF-C9EE-431B-B5A8-85DA9313E7EB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726327" y="1895624"/>
                    <a:ext cx="765971" cy="293149"/>
                  </a:xfrm>
                  <a:custGeom>
                    <a:avLst/>
                    <a:gdLst>
                      <a:gd name="connsiteX0" fmla="*/ 764381 w 771525"/>
                      <a:gd name="connsiteY0" fmla="*/ 250708 h 295275"/>
                      <a:gd name="connsiteX1" fmla="*/ 7144 w 771525"/>
                      <a:gd name="connsiteY1" fmla="*/ 37347 h 295275"/>
                      <a:gd name="connsiteX2" fmla="*/ 10954 w 771525"/>
                      <a:gd name="connsiteY2" fmla="*/ 288808 h 295275"/>
                      <a:gd name="connsiteX3" fmla="*/ 723424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64381" y="250708"/>
                        </a:moveTo>
                        <a:cubicBezTo>
                          <a:pt x="764381" y="250708"/>
                          <a:pt x="349091" y="-95050"/>
                          <a:pt x="7144" y="37347"/>
                        </a:cubicBezTo>
                        <a:lnTo>
                          <a:pt x="10954" y="288808"/>
                        </a:lnTo>
                        <a:cubicBezTo>
                          <a:pt x="10954" y="288808"/>
                          <a:pt x="544354" y="107833"/>
                          <a:pt x="723424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3A07953F-B6A4-45D8-BA85-28DC3D268EA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071865" y="2045891"/>
                    <a:ext cx="1163141" cy="113477"/>
                  </a:xfrm>
                  <a:custGeom>
                    <a:avLst/>
                    <a:gdLst>
                      <a:gd name="connsiteX0" fmla="*/ 1164431 w 1171575"/>
                      <a:gd name="connsiteY0" fmla="*/ 51911 h 114300"/>
                      <a:gd name="connsiteX1" fmla="*/ 168116 w 1171575"/>
                      <a:gd name="connsiteY1" fmla="*/ 7144 h 114300"/>
                      <a:gd name="connsiteX2" fmla="*/ 7144 w 1171575"/>
                      <a:gd name="connsiteY2" fmla="*/ 58579 h 114300"/>
                      <a:gd name="connsiteX3" fmla="*/ 1023461 w 1171575"/>
                      <a:gd name="connsiteY3" fmla="*/ 109061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1575" h="114300">
                        <a:moveTo>
                          <a:pt x="1164431" y="51911"/>
                        </a:moveTo>
                        <a:lnTo>
                          <a:pt x="168116" y="7144"/>
                        </a:lnTo>
                        <a:lnTo>
                          <a:pt x="7144" y="58579"/>
                        </a:lnTo>
                        <a:lnTo>
                          <a:pt x="1023461" y="10906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B1FBD51A-9B6A-4F90-B1E9-71F6E6D1C2A9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72348" y="1509246"/>
                    <a:ext cx="661950" cy="633581"/>
                  </a:xfrm>
                  <a:custGeom>
                    <a:avLst/>
                    <a:gdLst>
                      <a:gd name="connsiteX0" fmla="*/ 7144 w 666750"/>
                      <a:gd name="connsiteY0" fmla="*/ 332026 h 638175"/>
                      <a:gd name="connsiteX1" fmla="*/ 565309 w 666750"/>
                      <a:gd name="connsiteY1" fmla="*/ 635874 h 638175"/>
                      <a:gd name="connsiteX2" fmla="*/ 668179 w 666750"/>
                      <a:gd name="connsiteY2" fmla="*/ 607299 h 638175"/>
                      <a:gd name="connsiteX3" fmla="*/ 227171 w 666750"/>
                      <a:gd name="connsiteY3" fmla="*/ 321549 h 638175"/>
                      <a:gd name="connsiteX4" fmla="*/ 227171 w 666750"/>
                      <a:gd name="connsiteY4" fmla="*/ 321549 h 638175"/>
                      <a:gd name="connsiteX5" fmla="*/ 366236 w 666750"/>
                      <a:gd name="connsiteY5" fmla="*/ 71041 h 638175"/>
                      <a:gd name="connsiteX6" fmla="*/ 366236 w 666750"/>
                      <a:gd name="connsiteY6" fmla="*/ 71041 h 638175"/>
                      <a:gd name="connsiteX7" fmla="*/ 326231 w 666750"/>
                      <a:gd name="connsiteY7" fmla="*/ 10081 h 638175"/>
                      <a:gd name="connsiteX8" fmla="*/ 199549 w 666750"/>
                      <a:gd name="connsiteY8" fmla="*/ 60564 h 638175"/>
                      <a:gd name="connsiteX9" fmla="*/ 70009 w 666750"/>
                      <a:gd name="connsiteY9" fmla="*/ 185341 h 638175"/>
                      <a:gd name="connsiteX10" fmla="*/ 7144 w 666750"/>
                      <a:gd name="connsiteY10" fmla="*/ 332026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66750" h="638175">
                        <a:moveTo>
                          <a:pt x="7144" y="332026"/>
                        </a:moveTo>
                        <a:cubicBezTo>
                          <a:pt x="7144" y="332026"/>
                          <a:pt x="260509" y="625396"/>
                          <a:pt x="565309" y="635874"/>
                        </a:cubicBezTo>
                        <a:cubicBezTo>
                          <a:pt x="635794" y="628254"/>
                          <a:pt x="668179" y="607299"/>
                          <a:pt x="668179" y="607299"/>
                        </a:cubicBezTo>
                        <a:lnTo>
                          <a:pt x="227171" y="321549"/>
                        </a:lnTo>
                        <a:lnTo>
                          <a:pt x="227171" y="321549"/>
                        </a:lnTo>
                        <a:cubicBezTo>
                          <a:pt x="249079" y="226299"/>
                          <a:pt x="296704" y="139621"/>
                          <a:pt x="366236" y="71041"/>
                        </a:cubicBezTo>
                        <a:lnTo>
                          <a:pt x="366236" y="71041"/>
                        </a:lnTo>
                        <a:cubicBezTo>
                          <a:pt x="394811" y="42466"/>
                          <a:pt x="364331" y="-5159"/>
                          <a:pt x="326231" y="10081"/>
                        </a:cubicBezTo>
                        <a:lnTo>
                          <a:pt x="199549" y="60564"/>
                        </a:lnTo>
                        <a:lnTo>
                          <a:pt x="70009" y="185341"/>
                        </a:lnTo>
                        <a:lnTo>
                          <a:pt x="7144" y="33202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8B8FC21-7A1F-48DD-8211-71D3E7DC65E1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868046" y="1432826"/>
                    <a:ext cx="699776" cy="699776"/>
                  </a:xfrm>
                  <a:custGeom>
                    <a:avLst/>
                    <a:gdLst>
                      <a:gd name="connsiteX0" fmla="*/ 636746 w 704850"/>
                      <a:gd name="connsiteY0" fmla="*/ 703518 h 704850"/>
                      <a:gd name="connsiteX1" fmla="*/ 388144 w 704850"/>
                      <a:gd name="connsiteY1" fmla="*/ 256796 h 704850"/>
                      <a:gd name="connsiteX2" fmla="*/ 363379 w 704850"/>
                      <a:gd name="connsiteY2" fmla="*/ 239651 h 704850"/>
                      <a:gd name="connsiteX3" fmla="*/ 173831 w 704850"/>
                      <a:gd name="connsiteY3" fmla="*/ 264416 h 704850"/>
                      <a:gd name="connsiteX4" fmla="*/ 7144 w 704850"/>
                      <a:gd name="connsiteY4" fmla="*/ 406338 h 704850"/>
                      <a:gd name="connsiteX5" fmla="*/ 70009 w 704850"/>
                      <a:gd name="connsiteY5" fmla="*/ 260606 h 704850"/>
                      <a:gd name="connsiteX6" fmla="*/ 147161 w 704850"/>
                      <a:gd name="connsiteY6" fmla="*/ 151068 h 704850"/>
                      <a:gd name="connsiteX7" fmla="*/ 147161 w 704850"/>
                      <a:gd name="connsiteY7" fmla="*/ 151068 h 704850"/>
                      <a:gd name="connsiteX8" fmla="*/ 367189 w 704850"/>
                      <a:gd name="connsiteY8" fmla="*/ 12003 h 704850"/>
                      <a:gd name="connsiteX9" fmla="*/ 441484 w 704850"/>
                      <a:gd name="connsiteY9" fmla="*/ 8193 h 704850"/>
                      <a:gd name="connsiteX10" fmla="*/ 511969 w 704850"/>
                      <a:gd name="connsiteY10" fmla="*/ 51056 h 704850"/>
                      <a:gd name="connsiteX11" fmla="*/ 702469 w 704850"/>
                      <a:gd name="connsiteY11" fmla="*/ 660656 h 704850"/>
                      <a:gd name="connsiteX12" fmla="*/ 636746 w 704850"/>
                      <a:gd name="connsiteY12" fmla="*/ 703518 h 70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04850" h="704850">
                        <a:moveTo>
                          <a:pt x="636746" y="703518"/>
                        </a:moveTo>
                        <a:lnTo>
                          <a:pt x="388144" y="256796"/>
                        </a:lnTo>
                        <a:cubicBezTo>
                          <a:pt x="383381" y="247271"/>
                          <a:pt x="373856" y="241556"/>
                          <a:pt x="363379" y="239651"/>
                        </a:cubicBezTo>
                        <a:cubicBezTo>
                          <a:pt x="331946" y="234888"/>
                          <a:pt x="259556" y="230126"/>
                          <a:pt x="173831" y="264416"/>
                        </a:cubicBezTo>
                        <a:cubicBezTo>
                          <a:pt x="57626" y="310136"/>
                          <a:pt x="7144" y="406338"/>
                          <a:pt x="7144" y="406338"/>
                        </a:cubicBezTo>
                        <a:lnTo>
                          <a:pt x="70009" y="260606"/>
                        </a:lnTo>
                        <a:cubicBezTo>
                          <a:pt x="88106" y="218696"/>
                          <a:pt x="113824" y="181548"/>
                          <a:pt x="147161" y="151068"/>
                        </a:cubicBezTo>
                        <a:lnTo>
                          <a:pt x="147161" y="151068"/>
                        </a:lnTo>
                        <a:cubicBezTo>
                          <a:pt x="208121" y="92966"/>
                          <a:pt x="284321" y="26291"/>
                          <a:pt x="367189" y="12003"/>
                        </a:cubicBezTo>
                        <a:lnTo>
                          <a:pt x="441484" y="8193"/>
                        </a:lnTo>
                        <a:cubicBezTo>
                          <a:pt x="471964" y="2478"/>
                          <a:pt x="502444" y="20576"/>
                          <a:pt x="511969" y="51056"/>
                        </a:cubicBezTo>
                        <a:lnTo>
                          <a:pt x="702469" y="660656"/>
                        </a:lnTo>
                        <a:lnTo>
                          <a:pt x="636746" y="70351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4D151B6E-C459-4A07-A5F6-3E3649F6FD4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92942" y="1804861"/>
                    <a:ext cx="729815" cy="279312"/>
                  </a:xfrm>
                  <a:custGeom>
                    <a:avLst/>
                    <a:gdLst>
                      <a:gd name="connsiteX0" fmla="*/ 7144 w 771525"/>
                      <a:gd name="connsiteY0" fmla="*/ 250708 h 295275"/>
                      <a:gd name="connsiteX1" fmla="*/ 764381 w 771525"/>
                      <a:gd name="connsiteY1" fmla="*/ 37347 h 295275"/>
                      <a:gd name="connsiteX2" fmla="*/ 760571 w 771525"/>
                      <a:gd name="connsiteY2" fmla="*/ 288808 h 295275"/>
                      <a:gd name="connsiteX3" fmla="*/ 48101 w 771525"/>
                      <a:gd name="connsiteY3" fmla="*/ 253565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71525" h="295275">
                        <a:moveTo>
                          <a:pt x="7144" y="250708"/>
                        </a:moveTo>
                        <a:cubicBezTo>
                          <a:pt x="7144" y="250708"/>
                          <a:pt x="422434" y="-95050"/>
                          <a:pt x="764381" y="37347"/>
                        </a:cubicBezTo>
                        <a:lnTo>
                          <a:pt x="760571" y="288808"/>
                        </a:lnTo>
                        <a:cubicBezTo>
                          <a:pt x="760571" y="288808"/>
                          <a:pt x="227171" y="107832"/>
                          <a:pt x="48101" y="253565"/>
                        </a:cubicBezTo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2BB674B0-12F2-4C66-9CAB-701FDAC2CCA6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522601" y="1390100"/>
                    <a:ext cx="595755" cy="671407"/>
                  </a:xfrm>
                  <a:custGeom>
                    <a:avLst/>
                    <a:gdLst>
                      <a:gd name="connsiteX0" fmla="*/ 595789 w 600075"/>
                      <a:gd name="connsiteY0" fmla="*/ 255366 h 676275"/>
                      <a:gd name="connsiteX1" fmla="*/ 113824 w 600075"/>
                      <a:gd name="connsiteY1" fmla="*/ 669704 h 676275"/>
                      <a:gd name="connsiteX2" fmla="*/ 7144 w 600075"/>
                      <a:gd name="connsiteY2" fmla="*/ 663989 h 676275"/>
                      <a:gd name="connsiteX3" fmla="*/ 378619 w 600075"/>
                      <a:gd name="connsiteY3" fmla="*/ 291561 h 676275"/>
                      <a:gd name="connsiteX4" fmla="*/ 378619 w 600075"/>
                      <a:gd name="connsiteY4" fmla="*/ 291561 h 676275"/>
                      <a:gd name="connsiteX5" fmla="*/ 190024 w 600075"/>
                      <a:gd name="connsiteY5" fmla="*/ 76296 h 676275"/>
                      <a:gd name="connsiteX6" fmla="*/ 190024 w 600075"/>
                      <a:gd name="connsiteY6" fmla="*/ 76296 h 676275"/>
                      <a:gd name="connsiteX7" fmla="*/ 216694 w 600075"/>
                      <a:gd name="connsiteY7" fmla="*/ 7716 h 676275"/>
                      <a:gd name="connsiteX8" fmla="*/ 349091 w 600075"/>
                      <a:gd name="connsiteY8" fmla="*/ 29624 h 676275"/>
                      <a:gd name="connsiteX9" fmla="*/ 502444 w 600075"/>
                      <a:gd name="connsiteY9" fmla="*/ 125826 h 676275"/>
                      <a:gd name="connsiteX10" fmla="*/ 595789 w 600075"/>
                      <a:gd name="connsiteY10" fmla="*/ 255366 h 676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00075" h="676275">
                        <a:moveTo>
                          <a:pt x="595789" y="255366"/>
                        </a:moveTo>
                        <a:cubicBezTo>
                          <a:pt x="595789" y="255366"/>
                          <a:pt x="410051" y="595409"/>
                          <a:pt x="113824" y="669704"/>
                        </a:cubicBezTo>
                        <a:cubicBezTo>
                          <a:pt x="43339" y="677324"/>
                          <a:pt x="7144" y="663989"/>
                          <a:pt x="7144" y="663989"/>
                        </a:cubicBezTo>
                        <a:lnTo>
                          <a:pt x="378619" y="291561"/>
                        </a:lnTo>
                        <a:lnTo>
                          <a:pt x="378619" y="291561"/>
                        </a:lnTo>
                        <a:cubicBezTo>
                          <a:pt x="337661" y="202979"/>
                          <a:pt x="271939" y="128684"/>
                          <a:pt x="190024" y="76296"/>
                        </a:cubicBezTo>
                        <a:lnTo>
                          <a:pt x="190024" y="76296"/>
                        </a:lnTo>
                        <a:cubicBezTo>
                          <a:pt x="155734" y="54389"/>
                          <a:pt x="176689" y="1049"/>
                          <a:pt x="216694" y="7716"/>
                        </a:cubicBezTo>
                        <a:lnTo>
                          <a:pt x="349091" y="29624"/>
                        </a:lnTo>
                        <a:lnTo>
                          <a:pt x="502444" y="125826"/>
                        </a:lnTo>
                        <a:lnTo>
                          <a:pt x="595789" y="25536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B36F7EB4-2969-4EB1-9560-C7BD0730A3D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7483280" y="1357425"/>
                    <a:ext cx="633581" cy="709232"/>
                  </a:xfrm>
                  <a:custGeom>
                    <a:avLst/>
                    <a:gdLst>
                      <a:gd name="connsiteX0" fmla="*/ 80486 w 638175"/>
                      <a:gd name="connsiteY0" fmla="*/ 712242 h 714375"/>
                      <a:gd name="connsiteX1" fmla="*/ 229076 w 638175"/>
                      <a:gd name="connsiteY1" fmla="*/ 223609 h 714375"/>
                      <a:gd name="connsiteX2" fmla="*/ 250031 w 638175"/>
                      <a:gd name="connsiteY2" fmla="*/ 201702 h 714375"/>
                      <a:gd name="connsiteX3" fmla="*/ 440531 w 638175"/>
                      <a:gd name="connsiteY3" fmla="*/ 186462 h 714375"/>
                      <a:gd name="connsiteX4" fmla="*/ 632936 w 638175"/>
                      <a:gd name="connsiteY4" fmla="*/ 290284 h 714375"/>
                      <a:gd name="connsiteX5" fmla="*/ 540544 w 638175"/>
                      <a:gd name="connsiteY5" fmla="*/ 160744 h 714375"/>
                      <a:gd name="connsiteX6" fmla="*/ 442436 w 638175"/>
                      <a:gd name="connsiteY6" fmla="*/ 69304 h 714375"/>
                      <a:gd name="connsiteX7" fmla="*/ 442436 w 638175"/>
                      <a:gd name="connsiteY7" fmla="*/ 69304 h 714375"/>
                      <a:gd name="connsiteX8" fmla="*/ 204311 w 638175"/>
                      <a:gd name="connsiteY8" fmla="*/ 7392 h 714375"/>
                      <a:gd name="connsiteX9" fmla="*/ 129064 w 638175"/>
                      <a:gd name="connsiteY9" fmla="*/ 10249 h 714375"/>
                      <a:gd name="connsiteX10" fmla="*/ 69056 w 638175"/>
                      <a:gd name="connsiteY10" fmla="*/ 66447 h 714375"/>
                      <a:gd name="connsiteX11" fmla="*/ 7144 w 638175"/>
                      <a:gd name="connsiteY11" fmla="*/ 683667 h 714375"/>
                      <a:gd name="connsiteX12" fmla="*/ 80486 w 638175"/>
                      <a:gd name="connsiteY12" fmla="*/ 712242 h 714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38175" h="714375">
                        <a:moveTo>
                          <a:pt x="80486" y="712242"/>
                        </a:moveTo>
                        <a:lnTo>
                          <a:pt x="229076" y="223609"/>
                        </a:lnTo>
                        <a:cubicBezTo>
                          <a:pt x="231934" y="213132"/>
                          <a:pt x="239554" y="205512"/>
                          <a:pt x="250031" y="201702"/>
                        </a:cubicBezTo>
                        <a:cubicBezTo>
                          <a:pt x="279559" y="190272"/>
                          <a:pt x="349091" y="171222"/>
                          <a:pt x="440531" y="186462"/>
                        </a:cubicBezTo>
                        <a:cubicBezTo>
                          <a:pt x="564356" y="207417"/>
                          <a:pt x="632936" y="290284"/>
                          <a:pt x="632936" y="290284"/>
                        </a:cubicBezTo>
                        <a:lnTo>
                          <a:pt x="540544" y="160744"/>
                        </a:lnTo>
                        <a:cubicBezTo>
                          <a:pt x="513874" y="123597"/>
                          <a:pt x="480536" y="93117"/>
                          <a:pt x="442436" y="69304"/>
                        </a:cubicBezTo>
                        <a:lnTo>
                          <a:pt x="442436" y="69304"/>
                        </a:lnTo>
                        <a:cubicBezTo>
                          <a:pt x="370999" y="26442"/>
                          <a:pt x="288131" y="4534"/>
                          <a:pt x="204311" y="7392"/>
                        </a:cubicBezTo>
                        <a:lnTo>
                          <a:pt x="129064" y="10249"/>
                        </a:lnTo>
                        <a:cubicBezTo>
                          <a:pt x="97631" y="11202"/>
                          <a:pt x="71914" y="35967"/>
                          <a:pt x="69056" y="66447"/>
                        </a:cubicBezTo>
                        <a:lnTo>
                          <a:pt x="7144" y="683667"/>
                        </a:lnTo>
                        <a:lnTo>
                          <a:pt x="80486" y="71224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0543D0DE-B1A8-42AF-A3BA-3ECAC6B82EA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64027" y="1806790"/>
                    <a:ext cx="324362" cy="459513"/>
                  </a:xfrm>
                  <a:custGeom>
                    <a:avLst/>
                    <a:gdLst>
                      <a:gd name="connsiteX0" fmla="*/ 277654 w 342900"/>
                      <a:gd name="connsiteY0" fmla="*/ 7144 h 485775"/>
                      <a:gd name="connsiteX1" fmla="*/ 7144 w 342900"/>
                      <a:gd name="connsiteY1" fmla="*/ 296704 h 485775"/>
                      <a:gd name="connsiteX2" fmla="*/ 154781 w 342900"/>
                      <a:gd name="connsiteY2" fmla="*/ 484346 h 485775"/>
                      <a:gd name="connsiteX3" fmla="*/ 337661 w 342900"/>
                      <a:gd name="connsiteY3" fmla="*/ 301466 h 485775"/>
                      <a:gd name="connsiteX4" fmla="*/ 277654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277654" y="7144"/>
                        </a:moveTo>
                        <a:cubicBezTo>
                          <a:pt x="277654" y="7144"/>
                          <a:pt x="263366" y="139541"/>
                          <a:pt x="7144" y="296704"/>
                        </a:cubicBezTo>
                        <a:lnTo>
                          <a:pt x="154781" y="484346"/>
                        </a:lnTo>
                        <a:cubicBezTo>
                          <a:pt x="154781" y="484346"/>
                          <a:pt x="290989" y="442436"/>
                          <a:pt x="337661" y="301466"/>
                        </a:cubicBezTo>
                        <a:lnTo>
                          <a:pt x="27765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EFC72F13-1F22-4DF7-B698-64EFC8C64C7F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8086821" y="2064951"/>
                    <a:ext cx="594664" cy="378423"/>
                  </a:xfrm>
                  <a:custGeom>
                    <a:avLst/>
                    <a:gdLst>
                      <a:gd name="connsiteX0" fmla="*/ 7144 w 628650"/>
                      <a:gd name="connsiteY0" fmla="*/ 7144 h 400050"/>
                      <a:gd name="connsiteX1" fmla="*/ 332899 w 628650"/>
                      <a:gd name="connsiteY1" fmla="*/ 111919 h 400050"/>
                      <a:gd name="connsiteX2" fmla="*/ 625316 w 628650"/>
                      <a:gd name="connsiteY2" fmla="*/ 128111 h 400050"/>
                      <a:gd name="connsiteX3" fmla="*/ 536734 w 628650"/>
                      <a:gd name="connsiteY3" fmla="*/ 252889 h 400050"/>
                      <a:gd name="connsiteX4" fmla="*/ 596741 w 628650"/>
                      <a:gd name="connsiteY4" fmla="*/ 398621 h 400050"/>
                      <a:gd name="connsiteX5" fmla="*/ 360521 w 628650"/>
                      <a:gd name="connsiteY5" fmla="*/ 383381 h 400050"/>
                      <a:gd name="connsiteX6" fmla="*/ 122396 w 628650"/>
                      <a:gd name="connsiteY6" fmla="*/ 314801 h 400050"/>
                      <a:gd name="connsiteX7" fmla="*/ 7144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7144" y="7144"/>
                        </a:moveTo>
                        <a:cubicBezTo>
                          <a:pt x="7144" y="7144"/>
                          <a:pt x="110966" y="119539"/>
                          <a:pt x="332899" y="111919"/>
                        </a:cubicBezTo>
                        <a:cubicBezTo>
                          <a:pt x="554831" y="104299"/>
                          <a:pt x="625316" y="128111"/>
                          <a:pt x="625316" y="128111"/>
                        </a:cubicBezTo>
                        <a:lnTo>
                          <a:pt x="536734" y="252889"/>
                        </a:lnTo>
                        <a:lnTo>
                          <a:pt x="596741" y="398621"/>
                        </a:lnTo>
                        <a:cubicBezTo>
                          <a:pt x="596741" y="398621"/>
                          <a:pt x="496729" y="373856"/>
                          <a:pt x="360521" y="383381"/>
                        </a:cubicBezTo>
                        <a:cubicBezTo>
                          <a:pt x="224314" y="393859"/>
                          <a:pt x="122396" y="314801"/>
                          <a:pt x="122396" y="314801"/>
                        </a:cubicBezTo>
                        <a:lnTo>
                          <a:pt x="7144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08DBB35F-C5A0-41A7-A26E-FC69BE05ADFC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680729" y="1952489"/>
                    <a:ext cx="340432" cy="482278"/>
                  </a:xfrm>
                  <a:custGeom>
                    <a:avLst/>
                    <a:gdLst>
                      <a:gd name="connsiteX0" fmla="*/ 67151 w 342900"/>
                      <a:gd name="connsiteY0" fmla="*/ 7144 h 485775"/>
                      <a:gd name="connsiteX1" fmla="*/ 337661 w 342900"/>
                      <a:gd name="connsiteY1" fmla="*/ 296704 h 485775"/>
                      <a:gd name="connsiteX2" fmla="*/ 190024 w 342900"/>
                      <a:gd name="connsiteY2" fmla="*/ 484346 h 485775"/>
                      <a:gd name="connsiteX3" fmla="*/ 7144 w 342900"/>
                      <a:gd name="connsiteY3" fmla="*/ 301466 h 485775"/>
                      <a:gd name="connsiteX4" fmla="*/ 67151 w 342900"/>
                      <a:gd name="connsiteY4" fmla="*/ 7144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485775">
                        <a:moveTo>
                          <a:pt x="67151" y="7144"/>
                        </a:moveTo>
                        <a:cubicBezTo>
                          <a:pt x="67151" y="7144"/>
                          <a:pt x="81439" y="139541"/>
                          <a:pt x="337661" y="296704"/>
                        </a:cubicBezTo>
                        <a:lnTo>
                          <a:pt x="190024" y="484346"/>
                        </a:lnTo>
                        <a:cubicBezTo>
                          <a:pt x="190024" y="484346"/>
                          <a:pt x="53816" y="442436"/>
                          <a:pt x="7144" y="301466"/>
                        </a:cubicBezTo>
                        <a:lnTo>
                          <a:pt x="67151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89E29EEF-E3FE-4E19-977D-2973F0CC7947}"/>
                      </a:ext>
                    </a:extLst>
                  </p:cNvPr>
                  <p:cNvSpPr/>
                  <p:nvPr/>
                </p:nvSpPr>
                <p:spPr>
                  <a:xfrm rot="21252091">
                    <a:off x="6419683" y="2253328"/>
                    <a:ext cx="624124" cy="397170"/>
                  </a:xfrm>
                  <a:custGeom>
                    <a:avLst/>
                    <a:gdLst>
                      <a:gd name="connsiteX0" fmla="*/ 625316 w 628650"/>
                      <a:gd name="connsiteY0" fmla="*/ 7144 h 400050"/>
                      <a:gd name="connsiteX1" fmla="*/ 299561 w 628650"/>
                      <a:gd name="connsiteY1" fmla="*/ 111919 h 400050"/>
                      <a:gd name="connsiteX2" fmla="*/ 7144 w 628650"/>
                      <a:gd name="connsiteY2" fmla="*/ 128111 h 400050"/>
                      <a:gd name="connsiteX3" fmla="*/ 95726 w 628650"/>
                      <a:gd name="connsiteY3" fmla="*/ 252889 h 400050"/>
                      <a:gd name="connsiteX4" fmla="*/ 35719 w 628650"/>
                      <a:gd name="connsiteY4" fmla="*/ 397669 h 400050"/>
                      <a:gd name="connsiteX5" fmla="*/ 271939 w 628650"/>
                      <a:gd name="connsiteY5" fmla="*/ 382429 h 400050"/>
                      <a:gd name="connsiteX6" fmla="*/ 510064 w 628650"/>
                      <a:gd name="connsiteY6" fmla="*/ 313849 h 400050"/>
                      <a:gd name="connsiteX7" fmla="*/ 625316 w 628650"/>
                      <a:gd name="connsiteY7" fmla="*/ 7144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8650" h="400050">
                        <a:moveTo>
                          <a:pt x="625316" y="7144"/>
                        </a:moveTo>
                        <a:cubicBezTo>
                          <a:pt x="625316" y="7144"/>
                          <a:pt x="521494" y="119539"/>
                          <a:pt x="299561" y="111919"/>
                        </a:cubicBezTo>
                        <a:cubicBezTo>
                          <a:pt x="76676" y="104299"/>
                          <a:pt x="7144" y="128111"/>
                          <a:pt x="7144" y="128111"/>
                        </a:cubicBezTo>
                        <a:lnTo>
                          <a:pt x="95726" y="252889"/>
                        </a:lnTo>
                        <a:lnTo>
                          <a:pt x="35719" y="397669"/>
                        </a:lnTo>
                        <a:cubicBezTo>
                          <a:pt x="35719" y="397669"/>
                          <a:pt x="135731" y="372904"/>
                          <a:pt x="271939" y="382429"/>
                        </a:cubicBezTo>
                        <a:cubicBezTo>
                          <a:pt x="408146" y="392906"/>
                          <a:pt x="510064" y="313849"/>
                          <a:pt x="510064" y="313849"/>
                        </a:cubicBezTo>
                        <a:lnTo>
                          <a:pt x="625316" y="7144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B30FDD6-201F-4380-A779-7D69B47B5F8C}"/>
                  </a:ext>
                </a:extLst>
              </p:cNvPr>
              <p:cNvGrpSpPr/>
              <p:nvPr/>
            </p:nvGrpSpPr>
            <p:grpSpPr>
              <a:xfrm flipH="1">
                <a:off x="1285247" y="5026255"/>
                <a:ext cx="1630555" cy="1368994"/>
                <a:chOff x="7642457" y="1819774"/>
                <a:chExt cx="1788937" cy="150197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BB80C0FE-E4C5-413C-8261-8B8103DE1F96}"/>
                    </a:ext>
                  </a:extLst>
                </p:cNvPr>
                <p:cNvSpPr/>
                <p:nvPr/>
              </p:nvSpPr>
              <p:spPr>
                <a:xfrm rot="21595279">
                  <a:off x="7736984" y="1937200"/>
                  <a:ext cx="1664332" cy="312062"/>
                </a:xfrm>
                <a:custGeom>
                  <a:avLst/>
                  <a:gdLst>
                    <a:gd name="connsiteX0" fmla="*/ 7144 w 1676400"/>
                    <a:gd name="connsiteY0" fmla="*/ 167164 h 314325"/>
                    <a:gd name="connsiteX1" fmla="*/ 800576 w 1676400"/>
                    <a:gd name="connsiteY1" fmla="*/ 7144 h 314325"/>
                    <a:gd name="connsiteX2" fmla="*/ 1678781 w 1676400"/>
                    <a:gd name="connsiteY2" fmla="*/ 138589 h 314325"/>
                    <a:gd name="connsiteX3" fmla="*/ 987266 w 1676400"/>
                    <a:gd name="connsiteY3" fmla="*/ 310991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76400" h="314325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B1AB01EF-4E76-4EA7-80BE-EA9F2DFB3686}"/>
                    </a:ext>
                  </a:extLst>
                </p:cNvPr>
                <p:cNvSpPr/>
                <p:nvPr/>
              </p:nvSpPr>
              <p:spPr>
                <a:xfrm rot="21595279">
                  <a:off x="8525289" y="1936656"/>
                  <a:ext cx="879448" cy="1163141"/>
                </a:xfrm>
                <a:custGeom>
                  <a:avLst/>
                  <a:gdLst>
                    <a:gd name="connsiteX0" fmla="*/ 7144 w 885825"/>
                    <a:gd name="connsiteY0" fmla="*/ 7144 h 1171575"/>
                    <a:gd name="connsiteX1" fmla="*/ 29051 w 885825"/>
                    <a:gd name="connsiteY1" fmla="*/ 1033939 h 1171575"/>
                    <a:gd name="connsiteX2" fmla="*/ 792956 w 885825"/>
                    <a:gd name="connsiteY2" fmla="*/ 1164431 h 1171575"/>
                    <a:gd name="connsiteX3" fmla="*/ 885349 w 885825"/>
                    <a:gd name="connsiteY3" fmla="*/ 138589 h 1171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5825" h="117157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0A7B87C-07E0-4EBC-90FF-4DFC3B2B60BB}"/>
                    </a:ext>
                  </a:extLst>
                </p:cNvPr>
                <p:cNvSpPr/>
                <p:nvPr/>
              </p:nvSpPr>
              <p:spPr>
                <a:xfrm rot="21595279">
                  <a:off x="7737827" y="2092408"/>
                  <a:ext cx="983469" cy="1229336"/>
                </a:xfrm>
                <a:custGeom>
                  <a:avLst/>
                  <a:gdLst>
                    <a:gd name="connsiteX0" fmla="*/ 987266 w 990600"/>
                    <a:gd name="connsiteY0" fmla="*/ 1231106 h 1238250"/>
                    <a:gd name="connsiteX1" fmla="*/ 121444 w 990600"/>
                    <a:gd name="connsiteY1" fmla="*/ 1030129 h 1238250"/>
                    <a:gd name="connsiteX2" fmla="*/ 7144 w 990600"/>
                    <a:gd name="connsiteY2" fmla="*/ 7144 h 1238250"/>
                    <a:gd name="connsiteX3" fmla="*/ 987266 w 990600"/>
                    <a:gd name="connsiteY3" fmla="*/ 150971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90600" h="123825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B12489D-ECAE-42BB-BE83-13FF567439DF}"/>
                    </a:ext>
                  </a:extLst>
                </p:cNvPr>
                <p:cNvSpPr/>
                <p:nvPr/>
              </p:nvSpPr>
              <p:spPr>
                <a:xfrm rot="21595279">
                  <a:off x="8717965" y="2069989"/>
                  <a:ext cx="686537" cy="1243864"/>
                </a:xfrm>
                <a:custGeom>
                  <a:avLst/>
                  <a:gdLst>
                    <a:gd name="connsiteX0" fmla="*/ 11906 w 704850"/>
                    <a:gd name="connsiteY0" fmla="*/ 1255871 h 1257300"/>
                    <a:gd name="connsiteX1" fmla="*/ 7144 w 704850"/>
                    <a:gd name="connsiteY1" fmla="*/ 179546 h 1257300"/>
                    <a:gd name="connsiteX2" fmla="*/ 698659 w 704850"/>
                    <a:gd name="connsiteY2" fmla="*/ 7144 h 1257300"/>
                    <a:gd name="connsiteX3" fmla="*/ 611029 w 704850"/>
                    <a:gd name="connsiteY3" fmla="*/ 1030129 h 1257300"/>
                    <a:gd name="connsiteX0" fmla="*/ 116984 w 691515"/>
                    <a:gd name="connsiteY0" fmla="*/ 1277821 h 1277821"/>
                    <a:gd name="connsiteX1" fmla="*/ 0 w 691515"/>
                    <a:gd name="connsiteY1" fmla="*/ 172402 h 1277821"/>
                    <a:gd name="connsiteX2" fmla="*/ 691515 w 691515"/>
                    <a:gd name="connsiteY2" fmla="*/ 0 h 1277821"/>
                    <a:gd name="connsiteX3" fmla="*/ 603885 w 691515"/>
                    <a:gd name="connsiteY3" fmla="*/ 1022985 h 1277821"/>
                    <a:gd name="connsiteX0" fmla="*/ 606 w 691515"/>
                    <a:gd name="connsiteY0" fmla="*/ 1252883 h 1252883"/>
                    <a:gd name="connsiteX1" fmla="*/ 0 w 691515"/>
                    <a:gd name="connsiteY1" fmla="*/ 172402 h 1252883"/>
                    <a:gd name="connsiteX2" fmla="*/ 691515 w 691515"/>
                    <a:gd name="connsiteY2" fmla="*/ 0 h 1252883"/>
                    <a:gd name="connsiteX3" fmla="*/ 603885 w 691515"/>
                    <a:gd name="connsiteY3" fmla="*/ 1022985 h 1252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1515" h="1252883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07161935-8180-4F4F-82EF-4F3D9B1086A1}"/>
                    </a:ext>
                  </a:extLst>
                </p:cNvPr>
                <p:cNvSpPr/>
                <p:nvPr/>
              </p:nvSpPr>
              <p:spPr>
                <a:xfrm rot="454160">
                  <a:off x="8756897" y="1951208"/>
                  <a:ext cx="652494" cy="482278"/>
                </a:xfrm>
                <a:custGeom>
                  <a:avLst/>
                  <a:gdLst>
                    <a:gd name="connsiteX0" fmla="*/ 654844 w 657225"/>
                    <a:gd name="connsiteY0" fmla="*/ 7144 h 485775"/>
                    <a:gd name="connsiteX1" fmla="*/ 7144 w 657225"/>
                    <a:gd name="connsiteY1" fmla="*/ 253841 h 485775"/>
                    <a:gd name="connsiteX2" fmla="*/ 19526 w 657225"/>
                    <a:gd name="connsiteY2" fmla="*/ 487204 h 485775"/>
                    <a:gd name="connsiteX3" fmla="*/ 644366 w 657225"/>
                    <a:gd name="connsiteY3" fmla="*/ 225266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7225" h="48577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62ABEB8-FCF9-45D8-AD29-BD5BB948587B}"/>
                    </a:ext>
                  </a:extLst>
                </p:cNvPr>
                <p:cNvSpPr/>
                <p:nvPr/>
              </p:nvSpPr>
              <p:spPr>
                <a:xfrm rot="454160">
                  <a:off x="7672498" y="1819774"/>
                  <a:ext cx="1758896" cy="312062"/>
                </a:xfrm>
                <a:custGeom>
                  <a:avLst/>
                  <a:gdLst>
                    <a:gd name="connsiteX0" fmla="*/ 1771174 w 1771650"/>
                    <a:gd name="connsiteY0" fmla="*/ 67151 h 314325"/>
                    <a:gd name="connsiteX1" fmla="*/ 1092041 w 1771650"/>
                    <a:gd name="connsiteY1" fmla="*/ 21431 h 314325"/>
                    <a:gd name="connsiteX2" fmla="*/ 865346 w 1771650"/>
                    <a:gd name="connsiteY2" fmla="*/ 7144 h 314325"/>
                    <a:gd name="connsiteX3" fmla="*/ 7144 w 1771650"/>
                    <a:gd name="connsiteY3" fmla="*/ 276701 h 314325"/>
                    <a:gd name="connsiteX4" fmla="*/ 1123474 w 1771650"/>
                    <a:gd name="connsiteY4" fmla="*/ 313849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1650" h="314325">
                      <a:moveTo>
                        <a:pt x="1771174" y="67151"/>
                      </a:moveTo>
                      <a:lnTo>
                        <a:pt x="1092041" y="21431"/>
                      </a:lnTo>
                      <a:lnTo>
                        <a:pt x="865346" y="7144"/>
                      </a:lnTo>
                      <a:lnTo>
                        <a:pt x="7144" y="276701"/>
                      </a:lnTo>
                      <a:lnTo>
                        <a:pt x="1123474" y="31384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C69295D-5AB8-40BC-B9B7-65DA8B40ABB4}"/>
                    </a:ext>
                  </a:extLst>
                </p:cNvPr>
                <p:cNvSpPr/>
                <p:nvPr/>
              </p:nvSpPr>
              <p:spPr>
                <a:xfrm rot="454160">
                  <a:off x="7642457" y="2044116"/>
                  <a:ext cx="1134772" cy="274237"/>
                </a:xfrm>
                <a:custGeom>
                  <a:avLst/>
                  <a:gdLst>
                    <a:gd name="connsiteX0" fmla="*/ 56674 w 1143000"/>
                    <a:gd name="connsiteY0" fmla="*/ 213836 h 276225"/>
                    <a:gd name="connsiteX1" fmla="*/ 1135856 w 1143000"/>
                    <a:gd name="connsiteY1" fmla="*/ 277654 h 276225"/>
                    <a:gd name="connsiteX2" fmla="*/ 1123474 w 1143000"/>
                    <a:gd name="connsiteY2" fmla="*/ 44291 h 276225"/>
                    <a:gd name="connsiteX3" fmla="*/ 7144 w 1143000"/>
                    <a:gd name="connsiteY3" fmla="*/ 7144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0" h="276225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7DEE8D5-2ED9-44A6-9542-7E7263DC7137}"/>
                  </a:ext>
                </a:extLst>
              </p:cNvPr>
              <p:cNvGrpSpPr/>
              <p:nvPr/>
            </p:nvGrpSpPr>
            <p:grpSpPr>
              <a:xfrm flipH="1">
                <a:off x="2606707" y="4802203"/>
                <a:ext cx="1241109" cy="1473877"/>
                <a:chOff x="3790950" y="1741170"/>
                <a:chExt cx="2447925" cy="2907029"/>
              </a:xfrm>
            </p:grpSpPr>
            <p:grpSp>
              <p:nvGrpSpPr>
                <p:cNvPr id="60" name="Graphic 3">
                  <a:extLst>
                    <a:ext uri="{FF2B5EF4-FFF2-40B4-BE49-F238E27FC236}">
                      <a16:creationId xmlns:a16="http://schemas.microsoft.com/office/drawing/2014/main" id="{6C608776-1C0B-4A07-8264-915F342EA9A4}"/>
                    </a:ext>
                  </a:extLst>
                </p:cNvPr>
                <p:cNvGrpSpPr/>
                <p:nvPr/>
              </p:nvGrpSpPr>
              <p:grpSpPr>
                <a:xfrm>
                  <a:off x="4295774" y="1741170"/>
                  <a:ext cx="1457326" cy="1156846"/>
                  <a:chOff x="5172075" y="2695575"/>
                  <a:chExt cx="1847850" cy="1466850"/>
                </a:xfrm>
                <a:solidFill>
                  <a:schemeClr val="accent1"/>
                </a:solidFill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D8371605-B882-4C66-81EF-563287AAD989}"/>
                      </a:ext>
                    </a:extLst>
                  </p:cNvPr>
                  <p:cNvSpPr/>
                  <p:nvPr/>
                </p:nvSpPr>
                <p:spPr>
                  <a:xfrm>
                    <a:off x="6072664" y="3246076"/>
                    <a:ext cx="952500" cy="819150"/>
                  </a:xfrm>
                  <a:custGeom>
                    <a:avLst/>
                    <a:gdLst>
                      <a:gd name="connsiteX0" fmla="*/ 20479 w 952500"/>
                      <a:gd name="connsiteY0" fmla="*/ 778237 h 819150"/>
                      <a:gd name="connsiteX1" fmla="*/ 30004 w 952500"/>
                      <a:gd name="connsiteY1" fmla="*/ 753472 h 819150"/>
                      <a:gd name="connsiteX2" fmla="*/ 58579 w 952500"/>
                      <a:gd name="connsiteY2" fmla="*/ 683939 h 819150"/>
                      <a:gd name="connsiteX3" fmla="*/ 107156 w 952500"/>
                      <a:gd name="connsiteY3" fmla="*/ 578212 h 819150"/>
                      <a:gd name="connsiteX4" fmla="*/ 139541 w 952500"/>
                      <a:gd name="connsiteY4" fmla="*/ 513442 h 819150"/>
                      <a:gd name="connsiteX5" fmla="*/ 177641 w 952500"/>
                      <a:gd name="connsiteY5" fmla="*/ 442957 h 819150"/>
                      <a:gd name="connsiteX6" fmla="*/ 274796 w 952500"/>
                      <a:gd name="connsiteY6" fmla="*/ 289604 h 819150"/>
                      <a:gd name="connsiteX7" fmla="*/ 410051 w 952500"/>
                      <a:gd name="connsiteY7" fmla="*/ 131489 h 819150"/>
                      <a:gd name="connsiteX8" fmla="*/ 502444 w 952500"/>
                      <a:gd name="connsiteY8" fmla="*/ 59099 h 819150"/>
                      <a:gd name="connsiteX9" fmla="*/ 559594 w 952500"/>
                      <a:gd name="connsiteY9" fmla="*/ 29572 h 819150"/>
                      <a:gd name="connsiteX10" fmla="*/ 626269 w 952500"/>
                      <a:gd name="connsiteY10" fmla="*/ 10522 h 819150"/>
                      <a:gd name="connsiteX11" fmla="*/ 700564 w 952500"/>
                      <a:gd name="connsiteY11" fmla="*/ 9569 h 819150"/>
                      <a:gd name="connsiteX12" fmla="*/ 772954 w 952500"/>
                      <a:gd name="connsiteY12" fmla="*/ 32429 h 819150"/>
                      <a:gd name="connsiteX13" fmla="*/ 832961 w 952500"/>
                      <a:gd name="connsiteY13" fmla="*/ 72434 h 819150"/>
                      <a:gd name="connsiteX14" fmla="*/ 845344 w 952500"/>
                      <a:gd name="connsiteY14" fmla="*/ 83864 h 819150"/>
                      <a:gd name="connsiteX15" fmla="*/ 852011 w 952500"/>
                      <a:gd name="connsiteY15" fmla="*/ 89579 h 819150"/>
                      <a:gd name="connsiteX16" fmla="*/ 854869 w 952500"/>
                      <a:gd name="connsiteY16" fmla="*/ 92437 h 819150"/>
                      <a:gd name="connsiteX17" fmla="*/ 855821 w 952500"/>
                      <a:gd name="connsiteY17" fmla="*/ 93389 h 819150"/>
                      <a:gd name="connsiteX18" fmla="*/ 857726 w 952500"/>
                      <a:gd name="connsiteY18" fmla="*/ 96247 h 819150"/>
                      <a:gd name="connsiteX19" fmla="*/ 867251 w 952500"/>
                      <a:gd name="connsiteY19" fmla="*/ 105772 h 819150"/>
                      <a:gd name="connsiteX20" fmla="*/ 878681 w 952500"/>
                      <a:gd name="connsiteY20" fmla="*/ 119107 h 819150"/>
                      <a:gd name="connsiteX21" fmla="*/ 899636 w 952500"/>
                      <a:gd name="connsiteY21" fmla="*/ 146729 h 819150"/>
                      <a:gd name="connsiteX22" fmla="*/ 917734 w 952500"/>
                      <a:gd name="connsiteY22" fmla="*/ 177209 h 819150"/>
                      <a:gd name="connsiteX23" fmla="*/ 943451 w 952500"/>
                      <a:gd name="connsiteY23" fmla="*/ 245789 h 819150"/>
                      <a:gd name="connsiteX24" fmla="*/ 947261 w 952500"/>
                      <a:gd name="connsiteY24" fmla="*/ 321989 h 819150"/>
                      <a:gd name="connsiteX25" fmla="*/ 929164 w 952500"/>
                      <a:gd name="connsiteY25" fmla="*/ 392474 h 819150"/>
                      <a:gd name="connsiteX26" fmla="*/ 856774 w 952500"/>
                      <a:gd name="connsiteY26" fmla="*/ 500107 h 819150"/>
                      <a:gd name="connsiteX27" fmla="*/ 769144 w 952500"/>
                      <a:gd name="connsiteY27" fmla="*/ 576307 h 819150"/>
                      <a:gd name="connsiteX28" fmla="*/ 678656 w 952500"/>
                      <a:gd name="connsiteY28" fmla="*/ 634409 h 819150"/>
                      <a:gd name="connsiteX29" fmla="*/ 589121 w 952500"/>
                      <a:gd name="connsiteY29" fmla="*/ 681082 h 819150"/>
                      <a:gd name="connsiteX30" fmla="*/ 419576 w 952500"/>
                      <a:gd name="connsiteY30" fmla="*/ 748709 h 819150"/>
                      <a:gd name="connsiteX31" fmla="*/ 271939 w 952500"/>
                      <a:gd name="connsiteY31" fmla="*/ 790619 h 819150"/>
                      <a:gd name="connsiteX32" fmla="*/ 155734 w 952500"/>
                      <a:gd name="connsiteY32" fmla="*/ 813479 h 819150"/>
                      <a:gd name="connsiteX33" fmla="*/ 78581 w 952500"/>
                      <a:gd name="connsiteY33" fmla="*/ 821099 h 819150"/>
                      <a:gd name="connsiteX34" fmla="*/ 57626 w 952500"/>
                      <a:gd name="connsiteY34" fmla="*/ 821099 h 819150"/>
                      <a:gd name="connsiteX35" fmla="*/ 7144 w 952500"/>
                      <a:gd name="connsiteY35" fmla="*/ 820147 h 819150"/>
                      <a:gd name="connsiteX36" fmla="*/ 20479 w 952500"/>
                      <a:gd name="connsiteY36" fmla="*/ 778237 h 819150"/>
                      <a:gd name="connsiteX37" fmla="*/ 109061 w 952500"/>
                      <a:gd name="connsiteY37" fmla="*/ 745852 h 819150"/>
                      <a:gd name="connsiteX38" fmla="*/ 138589 w 952500"/>
                      <a:gd name="connsiteY38" fmla="*/ 738232 h 819150"/>
                      <a:gd name="connsiteX39" fmla="*/ 245269 w 952500"/>
                      <a:gd name="connsiteY39" fmla="*/ 703942 h 819150"/>
                      <a:gd name="connsiteX40" fmla="*/ 380524 w 952500"/>
                      <a:gd name="connsiteY40" fmla="*/ 649649 h 819150"/>
                      <a:gd name="connsiteX41" fmla="*/ 533876 w 952500"/>
                      <a:gd name="connsiteY41" fmla="*/ 574402 h 819150"/>
                      <a:gd name="connsiteX42" fmla="*/ 689134 w 952500"/>
                      <a:gd name="connsiteY42" fmla="*/ 473437 h 819150"/>
                      <a:gd name="connsiteX43" fmla="*/ 755809 w 952500"/>
                      <a:gd name="connsiteY43" fmla="*/ 410572 h 819150"/>
                      <a:gd name="connsiteX44" fmla="*/ 799624 w 952500"/>
                      <a:gd name="connsiteY44" fmla="*/ 341039 h 819150"/>
                      <a:gd name="connsiteX45" fmla="*/ 805339 w 952500"/>
                      <a:gd name="connsiteY45" fmla="*/ 275317 h 819150"/>
                      <a:gd name="connsiteX46" fmla="*/ 792956 w 952500"/>
                      <a:gd name="connsiteY46" fmla="*/ 242932 h 819150"/>
                      <a:gd name="connsiteX47" fmla="*/ 782479 w 952500"/>
                      <a:gd name="connsiteY47" fmla="*/ 225787 h 819150"/>
                      <a:gd name="connsiteX48" fmla="*/ 770096 w 952500"/>
                      <a:gd name="connsiteY48" fmla="*/ 209594 h 819150"/>
                      <a:gd name="connsiteX49" fmla="*/ 763429 w 952500"/>
                      <a:gd name="connsiteY49" fmla="*/ 201974 h 819150"/>
                      <a:gd name="connsiteX50" fmla="*/ 753904 w 952500"/>
                      <a:gd name="connsiteY50" fmla="*/ 192449 h 819150"/>
                      <a:gd name="connsiteX51" fmla="*/ 739616 w 952500"/>
                      <a:gd name="connsiteY51" fmla="*/ 178162 h 819150"/>
                      <a:gd name="connsiteX52" fmla="*/ 709136 w 952500"/>
                      <a:gd name="connsiteY52" fmla="*/ 157207 h 819150"/>
                      <a:gd name="connsiteX53" fmla="*/ 678656 w 952500"/>
                      <a:gd name="connsiteY53" fmla="*/ 147682 h 819150"/>
                      <a:gd name="connsiteX54" fmla="*/ 645319 w 952500"/>
                      <a:gd name="connsiteY54" fmla="*/ 147682 h 819150"/>
                      <a:gd name="connsiteX55" fmla="*/ 609124 w 952500"/>
                      <a:gd name="connsiteY55" fmla="*/ 157207 h 819150"/>
                      <a:gd name="connsiteX56" fmla="*/ 571024 w 952500"/>
                      <a:gd name="connsiteY56" fmla="*/ 175304 h 819150"/>
                      <a:gd name="connsiteX57" fmla="*/ 497681 w 952500"/>
                      <a:gd name="connsiteY57" fmla="*/ 228644 h 819150"/>
                      <a:gd name="connsiteX58" fmla="*/ 370046 w 952500"/>
                      <a:gd name="connsiteY58" fmla="*/ 362947 h 819150"/>
                      <a:gd name="connsiteX59" fmla="*/ 267176 w 952500"/>
                      <a:gd name="connsiteY59" fmla="*/ 500107 h 819150"/>
                      <a:gd name="connsiteX60" fmla="*/ 185261 w 952500"/>
                      <a:gd name="connsiteY60" fmla="*/ 622027 h 819150"/>
                      <a:gd name="connsiteX61" fmla="*/ 125254 w 952500"/>
                      <a:gd name="connsiteY61" fmla="*/ 718229 h 819150"/>
                      <a:gd name="connsiteX62" fmla="*/ 109061 w 952500"/>
                      <a:gd name="connsiteY62" fmla="*/ 745852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20479" y="778237"/>
                        </a:moveTo>
                        <a:cubicBezTo>
                          <a:pt x="20479" y="778237"/>
                          <a:pt x="23336" y="769664"/>
                          <a:pt x="30004" y="753472"/>
                        </a:cubicBezTo>
                        <a:cubicBezTo>
                          <a:pt x="36671" y="737279"/>
                          <a:pt x="45244" y="713467"/>
                          <a:pt x="58579" y="683939"/>
                        </a:cubicBezTo>
                        <a:cubicBezTo>
                          <a:pt x="70961" y="654412"/>
                          <a:pt x="87154" y="618217"/>
                          <a:pt x="107156" y="578212"/>
                        </a:cubicBezTo>
                        <a:cubicBezTo>
                          <a:pt x="116681" y="558209"/>
                          <a:pt x="128111" y="536302"/>
                          <a:pt x="139541" y="513442"/>
                        </a:cubicBezTo>
                        <a:cubicBezTo>
                          <a:pt x="150971" y="490582"/>
                          <a:pt x="164306" y="467722"/>
                          <a:pt x="177641" y="442957"/>
                        </a:cubicBezTo>
                        <a:cubicBezTo>
                          <a:pt x="205264" y="394379"/>
                          <a:pt x="237649" y="342944"/>
                          <a:pt x="274796" y="289604"/>
                        </a:cubicBezTo>
                        <a:cubicBezTo>
                          <a:pt x="312896" y="237217"/>
                          <a:pt x="355759" y="182924"/>
                          <a:pt x="410051" y="131489"/>
                        </a:cubicBezTo>
                        <a:cubicBezTo>
                          <a:pt x="436721" y="105772"/>
                          <a:pt x="467201" y="81007"/>
                          <a:pt x="502444" y="59099"/>
                        </a:cubicBezTo>
                        <a:cubicBezTo>
                          <a:pt x="519589" y="48622"/>
                          <a:pt x="538639" y="38144"/>
                          <a:pt x="559594" y="29572"/>
                        </a:cubicBezTo>
                        <a:cubicBezTo>
                          <a:pt x="580549" y="20999"/>
                          <a:pt x="602456" y="14332"/>
                          <a:pt x="626269" y="10522"/>
                        </a:cubicBezTo>
                        <a:cubicBezTo>
                          <a:pt x="650081" y="6712"/>
                          <a:pt x="675799" y="5759"/>
                          <a:pt x="700564" y="9569"/>
                        </a:cubicBezTo>
                        <a:cubicBezTo>
                          <a:pt x="725329" y="13379"/>
                          <a:pt x="750094" y="20999"/>
                          <a:pt x="772954" y="32429"/>
                        </a:cubicBezTo>
                        <a:cubicBezTo>
                          <a:pt x="794861" y="43859"/>
                          <a:pt x="814864" y="57194"/>
                          <a:pt x="832961" y="72434"/>
                        </a:cubicBezTo>
                        <a:cubicBezTo>
                          <a:pt x="837724" y="76244"/>
                          <a:pt x="841534" y="80054"/>
                          <a:pt x="845344" y="83864"/>
                        </a:cubicBezTo>
                        <a:lnTo>
                          <a:pt x="852011" y="89579"/>
                        </a:lnTo>
                        <a:lnTo>
                          <a:pt x="854869" y="92437"/>
                        </a:lnTo>
                        <a:lnTo>
                          <a:pt x="855821" y="93389"/>
                        </a:lnTo>
                        <a:lnTo>
                          <a:pt x="857726" y="96247"/>
                        </a:lnTo>
                        <a:lnTo>
                          <a:pt x="867251" y="105772"/>
                        </a:lnTo>
                        <a:cubicBezTo>
                          <a:pt x="870109" y="109582"/>
                          <a:pt x="874871" y="114344"/>
                          <a:pt x="878681" y="119107"/>
                        </a:cubicBezTo>
                        <a:cubicBezTo>
                          <a:pt x="886301" y="128632"/>
                          <a:pt x="892969" y="137204"/>
                          <a:pt x="899636" y="146729"/>
                        </a:cubicBezTo>
                        <a:cubicBezTo>
                          <a:pt x="905351" y="156254"/>
                          <a:pt x="912019" y="165779"/>
                          <a:pt x="917734" y="177209"/>
                        </a:cubicBezTo>
                        <a:cubicBezTo>
                          <a:pt x="929164" y="198164"/>
                          <a:pt x="937736" y="221024"/>
                          <a:pt x="943451" y="245789"/>
                        </a:cubicBezTo>
                        <a:cubicBezTo>
                          <a:pt x="948214" y="270554"/>
                          <a:pt x="950119" y="296272"/>
                          <a:pt x="947261" y="321989"/>
                        </a:cubicBezTo>
                        <a:cubicBezTo>
                          <a:pt x="944404" y="346754"/>
                          <a:pt x="937736" y="371519"/>
                          <a:pt x="929164" y="392474"/>
                        </a:cubicBezTo>
                        <a:cubicBezTo>
                          <a:pt x="911066" y="436289"/>
                          <a:pt x="884396" y="470579"/>
                          <a:pt x="856774" y="500107"/>
                        </a:cubicBezTo>
                        <a:cubicBezTo>
                          <a:pt x="829151" y="529634"/>
                          <a:pt x="799624" y="554399"/>
                          <a:pt x="769144" y="576307"/>
                        </a:cubicBezTo>
                        <a:cubicBezTo>
                          <a:pt x="739616" y="598214"/>
                          <a:pt x="709136" y="617264"/>
                          <a:pt x="678656" y="634409"/>
                        </a:cubicBezTo>
                        <a:cubicBezTo>
                          <a:pt x="648176" y="651554"/>
                          <a:pt x="618649" y="666794"/>
                          <a:pt x="589121" y="681082"/>
                        </a:cubicBezTo>
                        <a:cubicBezTo>
                          <a:pt x="530066" y="708704"/>
                          <a:pt x="472916" y="730612"/>
                          <a:pt x="419576" y="748709"/>
                        </a:cubicBezTo>
                        <a:cubicBezTo>
                          <a:pt x="366236" y="766807"/>
                          <a:pt x="316706" y="780142"/>
                          <a:pt x="271939" y="790619"/>
                        </a:cubicBezTo>
                        <a:cubicBezTo>
                          <a:pt x="228124" y="801097"/>
                          <a:pt x="188119" y="807764"/>
                          <a:pt x="155734" y="813479"/>
                        </a:cubicBezTo>
                        <a:cubicBezTo>
                          <a:pt x="123349" y="818242"/>
                          <a:pt x="96679" y="820147"/>
                          <a:pt x="78581" y="821099"/>
                        </a:cubicBezTo>
                        <a:cubicBezTo>
                          <a:pt x="69056" y="821099"/>
                          <a:pt x="62389" y="821099"/>
                          <a:pt x="57626" y="821099"/>
                        </a:cubicBezTo>
                        <a:lnTo>
                          <a:pt x="7144" y="820147"/>
                        </a:lnTo>
                        <a:lnTo>
                          <a:pt x="20479" y="778237"/>
                        </a:lnTo>
                        <a:close/>
                        <a:moveTo>
                          <a:pt x="109061" y="745852"/>
                        </a:moveTo>
                        <a:cubicBezTo>
                          <a:pt x="117634" y="743947"/>
                          <a:pt x="128111" y="741089"/>
                          <a:pt x="138589" y="738232"/>
                        </a:cubicBezTo>
                        <a:cubicBezTo>
                          <a:pt x="168116" y="729659"/>
                          <a:pt x="204311" y="718229"/>
                          <a:pt x="245269" y="703942"/>
                        </a:cubicBezTo>
                        <a:cubicBezTo>
                          <a:pt x="286226" y="689654"/>
                          <a:pt x="331946" y="671557"/>
                          <a:pt x="380524" y="649649"/>
                        </a:cubicBezTo>
                        <a:cubicBezTo>
                          <a:pt x="429101" y="628694"/>
                          <a:pt x="481489" y="603929"/>
                          <a:pt x="533876" y="574402"/>
                        </a:cubicBezTo>
                        <a:cubicBezTo>
                          <a:pt x="586264" y="545827"/>
                          <a:pt x="639604" y="512489"/>
                          <a:pt x="689134" y="473437"/>
                        </a:cubicBezTo>
                        <a:cubicBezTo>
                          <a:pt x="712946" y="453434"/>
                          <a:pt x="736759" y="432479"/>
                          <a:pt x="755809" y="410572"/>
                        </a:cubicBezTo>
                        <a:cubicBezTo>
                          <a:pt x="775811" y="388664"/>
                          <a:pt x="791051" y="363899"/>
                          <a:pt x="799624" y="341039"/>
                        </a:cubicBezTo>
                        <a:cubicBezTo>
                          <a:pt x="808196" y="318179"/>
                          <a:pt x="810101" y="297224"/>
                          <a:pt x="805339" y="275317"/>
                        </a:cubicBezTo>
                        <a:cubicBezTo>
                          <a:pt x="803434" y="264839"/>
                          <a:pt x="798671" y="253409"/>
                          <a:pt x="792956" y="242932"/>
                        </a:cubicBezTo>
                        <a:cubicBezTo>
                          <a:pt x="790099" y="237217"/>
                          <a:pt x="786289" y="231502"/>
                          <a:pt x="782479" y="225787"/>
                        </a:cubicBezTo>
                        <a:cubicBezTo>
                          <a:pt x="778669" y="220072"/>
                          <a:pt x="773906" y="214357"/>
                          <a:pt x="770096" y="209594"/>
                        </a:cubicBezTo>
                        <a:cubicBezTo>
                          <a:pt x="768191" y="206737"/>
                          <a:pt x="766286" y="204832"/>
                          <a:pt x="763429" y="201974"/>
                        </a:cubicBezTo>
                        <a:lnTo>
                          <a:pt x="753904" y="192449"/>
                        </a:lnTo>
                        <a:cubicBezTo>
                          <a:pt x="750094" y="187687"/>
                          <a:pt x="744379" y="182924"/>
                          <a:pt x="739616" y="178162"/>
                        </a:cubicBezTo>
                        <a:cubicBezTo>
                          <a:pt x="729139" y="169589"/>
                          <a:pt x="719614" y="162922"/>
                          <a:pt x="709136" y="157207"/>
                        </a:cubicBezTo>
                        <a:cubicBezTo>
                          <a:pt x="698659" y="152444"/>
                          <a:pt x="689134" y="148634"/>
                          <a:pt x="678656" y="147682"/>
                        </a:cubicBezTo>
                        <a:cubicBezTo>
                          <a:pt x="668179" y="145777"/>
                          <a:pt x="657701" y="145777"/>
                          <a:pt x="645319" y="147682"/>
                        </a:cubicBezTo>
                        <a:cubicBezTo>
                          <a:pt x="633889" y="149587"/>
                          <a:pt x="621506" y="152444"/>
                          <a:pt x="609124" y="157207"/>
                        </a:cubicBezTo>
                        <a:cubicBezTo>
                          <a:pt x="596741" y="161969"/>
                          <a:pt x="584359" y="168637"/>
                          <a:pt x="571024" y="175304"/>
                        </a:cubicBezTo>
                        <a:cubicBezTo>
                          <a:pt x="545306" y="189592"/>
                          <a:pt x="521494" y="208642"/>
                          <a:pt x="497681" y="228644"/>
                        </a:cubicBezTo>
                        <a:cubicBezTo>
                          <a:pt x="451009" y="269602"/>
                          <a:pt x="408146" y="316274"/>
                          <a:pt x="370046" y="362947"/>
                        </a:cubicBezTo>
                        <a:cubicBezTo>
                          <a:pt x="331946" y="409619"/>
                          <a:pt x="297656" y="456292"/>
                          <a:pt x="267176" y="500107"/>
                        </a:cubicBezTo>
                        <a:cubicBezTo>
                          <a:pt x="236696" y="543922"/>
                          <a:pt x="209074" y="584879"/>
                          <a:pt x="185261" y="622027"/>
                        </a:cubicBezTo>
                        <a:cubicBezTo>
                          <a:pt x="161449" y="659174"/>
                          <a:pt x="141446" y="691559"/>
                          <a:pt x="125254" y="718229"/>
                        </a:cubicBezTo>
                        <a:cubicBezTo>
                          <a:pt x="120491" y="728707"/>
                          <a:pt x="114776" y="737279"/>
                          <a:pt x="109061" y="74585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7ACDDCB0-9E20-458A-BADA-388AEB8F1664}"/>
                      </a:ext>
                    </a:extLst>
                  </p:cNvPr>
                  <p:cNvSpPr/>
                  <p:nvPr/>
                </p:nvSpPr>
                <p:spPr>
                  <a:xfrm>
                    <a:off x="5165276" y="3246076"/>
                    <a:ext cx="952500" cy="819150"/>
                  </a:xfrm>
                  <a:custGeom>
                    <a:avLst/>
                    <a:gdLst>
                      <a:gd name="connsiteX0" fmla="*/ 844047 w 952500"/>
                      <a:gd name="connsiteY0" fmla="*/ 745852 h 819150"/>
                      <a:gd name="connsiteX1" fmla="*/ 826902 w 952500"/>
                      <a:gd name="connsiteY1" fmla="*/ 718229 h 819150"/>
                      <a:gd name="connsiteX2" fmla="*/ 766894 w 952500"/>
                      <a:gd name="connsiteY2" fmla="*/ 622027 h 819150"/>
                      <a:gd name="connsiteX3" fmla="*/ 684979 w 952500"/>
                      <a:gd name="connsiteY3" fmla="*/ 500107 h 819150"/>
                      <a:gd name="connsiteX4" fmla="*/ 582109 w 952500"/>
                      <a:gd name="connsiteY4" fmla="*/ 362947 h 819150"/>
                      <a:gd name="connsiteX5" fmla="*/ 454474 w 952500"/>
                      <a:gd name="connsiteY5" fmla="*/ 228644 h 819150"/>
                      <a:gd name="connsiteX6" fmla="*/ 381132 w 952500"/>
                      <a:gd name="connsiteY6" fmla="*/ 175304 h 819150"/>
                      <a:gd name="connsiteX7" fmla="*/ 343032 w 952500"/>
                      <a:gd name="connsiteY7" fmla="*/ 157207 h 819150"/>
                      <a:gd name="connsiteX8" fmla="*/ 306837 w 952500"/>
                      <a:gd name="connsiteY8" fmla="*/ 147682 h 819150"/>
                      <a:gd name="connsiteX9" fmla="*/ 273499 w 952500"/>
                      <a:gd name="connsiteY9" fmla="*/ 147682 h 819150"/>
                      <a:gd name="connsiteX10" fmla="*/ 243019 w 952500"/>
                      <a:gd name="connsiteY10" fmla="*/ 157207 h 819150"/>
                      <a:gd name="connsiteX11" fmla="*/ 212539 w 952500"/>
                      <a:gd name="connsiteY11" fmla="*/ 178162 h 819150"/>
                      <a:gd name="connsiteX12" fmla="*/ 198252 w 952500"/>
                      <a:gd name="connsiteY12" fmla="*/ 192449 h 819150"/>
                      <a:gd name="connsiteX13" fmla="*/ 188727 w 952500"/>
                      <a:gd name="connsiteY13" fmla="*/ 201974 h 819150"/>
                      <a:gd name="connsiteX14" fmla="*/ 182059 w 952500"/>
                      <a:gd name="connsiteY14" fmla="*/ 209594 h 819150"/>
                      <a:gd name="connsiteX15" fmla="*/ 169677 w 952500"/>
                      <a:gd name="connsiteY15" fmla="*/ 225787 h 819150"/>
                      <a:gd name="connsiteX16" fmla="*/ 159199 w 952500"/>
                      <a:gd name="connsiteY16" fmla="*/ 242932 h 819150"/>
                      <a:gd name="connsiteX17" fmla="*/ 146817 w 952500"/>
                      <a:gd name="connsiteY17" fmla="*/ 275317 h 819150"/>
                      <a:gd name="connsiteX18" fmla="*/ 152532 w 952500"/>
                      <a:gd name="connsiteY18" fmla="*/ 341039 h 819150"/>
                      <a:gd name="connsiteX19" fmla="*/ 196347 w 952500"/>
                      <a:gd name="connsiteY19" fmla="*/ 410572 h 819150"/>
                      <a:gd name="connsiteX20" fmla="*/ 263022 w 952500"/>
                      <a:gd name="connsiteY20" fmla="*/ 473437 h 819150"/>
                      <a:gd name="connsiteX21" fmla="*/ 418279 w 952500"/>
                      <a:gd name="connsiteY21" fmla="*/ 574402 h 819150"/>
                      <a:gd name="connsiteX22" fmla="*/ 571632 w 952500"/>
                      <a:gd name="connsiteY22" fmla="*/ 649649 h 819150"/>
                      <a:gd name="connsiteX23" fmla="*/ 706887 w 952500"/>
                      <a:gd name="connsiteY23" fmla="*/ 703942 h 819150"/>
                      <a:gd name="connsiteX24" fmla="*/ 813567 w 952500"/>
                      <a:gd name="connsiteY24" fmla="*/ 738232 h 819150"/>
                      <a:gd name="connsiteX25" fmla="*/ 844047 w 952500"/>
                      <a:gd name="connsiteY25" fmla="*/ 745852 h 819150"/>
                      <a:gd name="connsiteX26" fmla="*/ 904054 w 952500"/>
                      <a:gd name="connsiteY26" fmla="*/ 820147 h 819150"/>
                      <a:gd name="connsiteX27" fmla="*/ 896434 w 952500"/>
                      <a:gd name="connsiteY27" fmla="*/ 820147 h 819150"/>
                      <a:gd name="connsiteX28" fmla="*/ 875479 w 952500"/>
                      <a:gd name="connsiteY28" fmla="*/ 820147 h 819150"/>
                      <a:gd name="connsiteX29" fmla="*/ 798327 w 952500"/>
                      <a:gd name="connsiteY29" fmla="*/ 812527 h 819150"/>
                      <a:gd name="connsiteX30" fmla="*/ 682122 w 952500"/>
                      <a:gd name="connsiteY30" fmla="*/ 789667 h 819150"/>
                      <a:gd name="connsiteX31" fmla="*/ 534484 w 952500"/>
                      <a:gd name="connsiteY31" fmla="*/ 747757 h 819150"/>
                      <a:gd name="connsiteX32" fmla="*/ 364939 w 952500"/>
                      <a:gd name="connsiteY32" fmla="*/ 680129 h 819150"/>
                      <a:gd name="connsiteX33" fmla="*/ 275404 w 952500"/>
                      <a:gd name="connsiteY33" fmla="*/ 633457 h 819150"/>
                      <a:gd name="connsiteX34" fmla="*/ 184917 w 952500"/>
                      <a:gd name="connsiteY34" fmla="*/ 575354 h 819150"/>
                      <a:gd name="connsiteX35" fmla="*/ 97287 w 952500"/>
                      <a:gd name="connsiteY35" fmla="*/ 499154 h 819150"/>
                      <a:gd name="connsiteX36" fmla="*/ 26802 w 952500"/>
                      <a:gd name="connsiteY36" fmla="*/ 392474 h 819150"/>
                      <a:gd name="connsiteX37" fmla="*/ 8704 w 952500"/>
                      <a:gd name="connsiteY37" fmla="*/ 321989 h 819150"/>
                      <a:gd name="connsiteX38" fmla="*/ 12514 w 952500"/>
                      <a:gd name="connsiteY38" fmla="*/ 245789 h 819150"/>
                      <a:gd name="connsiteX39" fmla="*/ 38232 w 952500"/>
                      <a:gd name="connsiteY39" fmla="*/ 177209 h 819150"/>
                      <a:gd name="connsiteX40" fmla="*/ 56329 w 952500"/>
                      <a:gd name="connsiteY40" fmla="*/ 146729 h 819150"/>
                      <a:gd name="connsiteX41" fmla="*/ 77284 w 952500"/>
                      <a:gd name="connsiteY41" fmla="*/ 119107 h 819150"/>
                      <a:gd name="connsiteX42" fmla="*/ 88714 w 952500"/>
                      <a:gd name="connsiteY42" fmla="*/ 105772 h 819150"/>
                      <a:gd name="connsiteX43" fmla="*/ 98239 w 952500"/>
                      <a:gd name="connsiteY43" fmla="*/ 96247 h 819150"/>
                      <a:gd name="connsiteX44" fmla="*/ 100144 w 952500"/>
                      <a:gd name="connsiteY44" fmla="*/ 93389 h 819150"/>
                      <a:gd name="connsiteX45" fmla="*/ 101097 w 952500"/>
                      <a:gd name="connsiteY45" fmla="*/ 92437 h 819150"/>
                      <a:gd name="connsiteX46" fmla="*/ 103954 w 952500"/>
                      <a:gd name="connsiteY46" fmla="*/ 89579 h 819150"/>
                      <a:gd name="connsiteX47" fmla="*/ 110622 w 952500"/>
                      <a:gd name="connsiteY47" fmla="*/ 83864 h 819150"/>
                      <a:gd name="connsiteX48" fmla="*/ 123004 w 952500"/>
                      <a:gd name="connsiteY48" fmla="*/ 72434 h 819150"/>
                      <a:gd name="connsiteX49" fmla="*/ 183012 w 952500"/>
                      <a:gd name="connsiteY49" fmla="*/ 32429 h 819150"/>
                      <a:gd name="connsiteX50" fmla="*/ 255402 w 952500"/>
                      <a:gd name="connsiteY50" fmla="*/ 9569 h 819150"/>
                      <a:gd name="connsiteX51" fmla="*/ 329697 w 952500"/>
                      <a:gd name="connsiteY51" fmla="*/ 10522 h 819150"/>
                      <a:gd name="connsiteX52" fmla="*/ 396372 w 952500"/>
                      <a:gd name="connsiteY52" fmla="*/ 29572 h 819150"/>
                      <a:gd name="connsiteX53" fmla="*/ 453522 w 952500"/>
                      <a:gd name="connsiteY53" fmla="*/ 59099 h 819150"/>
                      <a:gd name="connsiteX54" fmla="*/ 545914 w 952500"/>
                      <a:gd name="connsiteY54" fmla="*/ 131489 h 819150"/>
                      <a:gd name="connsiteX55" fmla="*/ 681169 w 952500"/>
                      <a:gd name="connsiteY55" fmla="*/ 289604 h 819150"/>
                      <a:gd name="connsiteX56" fmla="*/ 778324 w 952500"/>
                      <a:gd name="connsiteY56" fmla="*/ 442957 h 819150"/>
                      <a:gd name="connsiteX57" fmla="*/ 816424 w 952500"/>
                      <a:gd name="connsiteY57" fmla="*/ 513442 h 819150"/>
                      <a:gd name="connsiteX58" fmla="*/ 848809 w 952500"/>
                      <a:gd name="connsiteY58" fmla="*/ 578212 h 819150"/>
                      <a:gd name="connsiteX59" fmla="*/ 897387 w 952500"/>
                      <a:gd name="connsiteY59" fmla="*/ 683939 h 819150"/>
                      <a:gd name="connsiteX60" fmla="*/ 925962 w 952500"/>
                      <a:gd name="connsiteY60" fmla="*/ 753472 h 819150"/>
                      <a:gd name="connsiteX61" fmla="*/ 949774 w 952500"/>
                      <a:gd name="connsiteY61" fmla="*/ 821099 h 819150"/>
                      <a:gd name="connsiteX62" fmla="*/ 904054 w 952500"/>
                      <a:gd name="connsiteY62" fmla="*/ 820147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952500" h="819150">
                        <a:moveTo>
                          <a:pt x="844047" y="745852"/>
                        </a:moveTo>
                        <a:cubicBezTo>
                          <a:pt x="839284" y="737279"/>
                          <a:pt x="833569" y="727754"/>
                          <a:pt x="826902" y="718229"/>
                        </a:cubicBezTo>
                        <a:cubicBezTo>
                          <a:pt x="810709" y="691559"/>
                          <a:pt x="789754" y="659174"/>
                          <a:pt x="766894" y="622027"/>
                        </a:cubicBezTo>
                        <a:cubicBezTo>
                          <a:pt x="743082" y="584879"/>
                          <a:pt x="715459" y="543922"/>
                          <a:pt x="684979" y="500107"/>
                        </a:cubicBezTo>
                        <a:cubicBezTo>
                          <a:pt x="654499" y="456292"/>
                          <a:pt x="620209" y="409619"/>
                          <a:pt x="582109" y="362947"/>
                        </a:cubicBezTo>
                        <a:cubicBezTo>
                          <a:pt x="544009" y="316274"/>
                          <a:pt x="502099" y="269602"/>
                          <a:pt x="454474" y="228644"/>
                        </a:cubicBezTo>
                        <a:cubicBezTo>
                          <a:pt x="430662" y="208642"/>
                          <a:pt x="406849" y="189592"/>
                          <a:pt x="381132" y="175304"/>
                        </a:cubicBezTo>
                        <a:cubicBezTo>
                          <a:pt x="368749" y="167684"/>
                          <a:pt x="355414" y="161969"/>
                          <a:pt x="343032" y="157207"/>
                        </a:cubicBezTo>
                        <a:cubicBezTo>
                          <a:pt x="330649" y="152444"/>
                          <a:pt x="318267" y="149587"/>
                          <a:pt x="306837" y="147682"/>
                        </a:cubicBezTo>
                        <a:cubicBezTo>
                          <a:pt x="295407" y="145777"/>
                          <a:pt x="283977" y="145777"/>
                          <a:pt x="273499" y="147682"/>
                        </a:cubicBezTo>
                        <a:cubicBezTo>
                          <a:pt x="263022" y="149587"/>
                          <a:pt x="252544" y="152444"/>
                          <a:pt x="243019" y="157207"/>
                        </a:cubicBezTo>
                        <a:cubicBezTo>
                          <a:pt x="232542" y="162922"/>
                          <a:pt x="223017" y="169589"/>
                          <a:pt x="212539" y="178162"/>
                        </a:cubicBezTo>
                        <a:cubicBezTo>
                          <a:pt x="207777" y="182924"/>
                          <a:pt x="202062" y="187687"/>
                          <a:pt x="198252" y="192449"/>
                        </a:cubicBezTo>
                        <a:lnTo>
                          <a:pt x="188727" y="201974"/>
                        </a:lnTo>
                        <a:cubicBezTo>
                          <a:pt x="185869" y="204832"/>
                          <a:pt x="184917" y="206737"/>
                          <a:pt x="182059" y="209594"/>
                        </a:cubicBezTo>
                        <a:cubicBezTo>
                          <a:pt x="178249" y="214357"/>
                          <a:pt x="173487" y="220072"/>
                          <a:pt x="169677" y="225787"/>
                        </a:cubicBezTo>
                        <a:cubicBezTo>
                          <a:pt x="165867" y="231502"/>
                          <a:pt x="162057" y="237217"/>
                          <a:pt x="159199" y="242932"/>
                        </a:cubicBezTo>
                        <a:cubicBezTo>
                          <a:pt x="153484" y="254362"/>
                          <a:pt x="148722" y="264839"/>
                          <a:pt x="146817" y="275317"/>
                        </a:cubicBezTo>
                        <a:cubicBezTo>
                          <a:pt x="142054" y="296272"/>
                          <a:pt x="143959" y="317227"/>
                          <a:pt x="152532" y="341039"/>
                        </a:cubicBezTo>
                        <a:cubicBezTo>
                          <a:pt x="162057" y="363899"/>
                          <a:pt x="177297" y="387712"/>
                          <a:pt x="196347" y="410572"/>
                        </a:cubicBezTo>
                        <a:cubicBezTo>
                          <a:pt x="216349" y="432479"/>
                          <a:pt x="239209" y="454387"/>
                          <a:pt x="263022" y="473437"/>
                        </a:cubicBezTo>
                        <a:cubicBezTo>
                          <a:pt x="311599" y="512489"/>
                          <a:pt x="365892" y="545827"/>
                          <a:pt x="418279" y="574402"/>
                        </a:cubicBezTo>
                        <a:cubicBezTo>
                          <a:pt x="470667" y="602977"/>
                          <a:pt x="523054" y="627742"/>
                          <a:pt x="571632" y="649649"/>
                        </a:cubicBezTo>
                        <a:cubicBezTo>
                          <a:pt x="620209" y="670604"/>
                          <a:pt x="665929" y="688702"/>
                          <a:pt x="706887" y="703942"/>
                        </a:cubicBezTo>
                        <a:cubicBezTo>
                          <a:pt x="747844" y="718229"/>
                          <a:pt x="783087" y="730612"/>
                          <a:pt x="813567" y="738232"/>
                        </a:cubicBezTo>
                        <a:cubicBezTo>
                          <a:pt x="824997" y="742042"/>
                          <a:pt x="835474" y="743947"/>
                          <a:pt x="844047" y="745852"/>
                        </a:cubicBezTo>
                        <a:close/>
                        <a:moveTo>
                          <a:pt x="904054" y="820147"/>
                        </a:moveTo>
                        <a:cubicBezTo>
                          <a:pt x="904054" y="820147"/>
                          <a:pt x="901197" y="820147"/>
                          <a:pt x="896434" y="820147"/>
                        </a:cubicBezTo>
                        <a:cubicBezTo>
                          <a:pt x="891672" y="820147"/>
                          <a:pt x="885004" y="820147"/>
                          <a:pt x="875479" y="820147"/>
                        </a:cubicBezTo>
                        <a:cubicBezTo>
                          <a:pt x="857382" y="819194"/>
                          <a:pt x="830712" y="817289"/>
                          <a:pt x="798327" y="812527"/>
                        </a:cubicBezTo>
                        <a:cubicBezTo>
                          <a:pt x="765942" y="807764"/>
                          <a:pt x="725937" y="801097"/>
                          <a:pt x="682122" y="789667"/>
                        </a:cubicBezTo>
                        <a:cubicBezTo>
                          <a:pt x="637354" y="779189"/>
                          <a:pt x="587824" y="765854"/>
                          <a:pt x="534484" y="747757"/>
                        </a:cubicBezTo>
                        <a:cubicBezTo>
                          <a:pt x="481144" y="729659"/>
                          <a:pt x="423994" y="707752"/>
                          <a:pt x="364939" y="680129"/>
                        </a:cubicBezTo>
                        <a:cubicBezTo>
                          <a:pt x="335412" y="666794"/>
                          <a:pt x="305884" y="650602"/>
                          <a:pt x="275404" y="633457"/>
                        </a:cubicBezTo>
                        <a:cubicBezTo>
                          <a:pt x="244924" y="616312"/>
                          <a:pt x="214444" y="597262"/>
                          <a:pt x="184917" y="575354"/>
                        </a:cubicBezTo>
                        <a:cubicBezTo>
                          <a:pt x="155389" y="553447"/>
                          <a:pt x="124909" y="528682"/>
                          <a:pt x="97287" y="499154"/>
                        </a:cubicBezTo>
                        <a:cubicBezTo>
                          <a:pt x="71569" y="471532"/>
                          <a:pt x="44899" y="436289"/>
                          <a:pt x="26802" y="392474"/>
                        </a:cubicBezTo>
                        <a:cubicBezTo>
                          <a:pt x="18229" y="370567"/>
                          <a:pt x="11562" y="346754"/>
                          <a:pt x="8704" y="321989"/>
                        </a:cubicBezTo>
                        <a:cubicBezTo>
                          <a:pt x="5847" y="297224"/>
                          <a:pt x="6799" y="270554"/>
                          <a:pt x="12514" y="245789"/>
                        </a:cubicBezTo>
                        <a:cubicBezTo>
                          <a:pt x="17277" y="221024"/>
                          <a:pt x="26802" y="198164"/>
                          <a:pt x="38232" y="177209"/>
                        </a:cubicBezTo>
                        <a:cubicBezTo>
                          <a:pt x="43947" y="166732"/>
                          <a:pt x="49662" y="157207"/>
                          <a:pt x="56329" y="146729"/>
                        </a:cubicBezTo>
                        <a:cubicBezTo>
                          <a:pt x="62997" y="137204"/>
                          <a:pt x="68712" y="128632"/>
                          <a:pt x="77284" y="119107"/>
                        </a:cubicBezTo>
                        <a:cubicBezTo>
                          <a:pt x="81094" y="114344"/>
                          <a:pt x="84904" y="109582"/>
                          <a:pt x="88714" y="105772"/>
                        </a:cubicBezTo>
                        <a:lnTo>
                          <a:pt x="98239" y="96247"/>
                        </a:lnTo>
                        <a:lnTo>
                          <a:pt x="100144" y="93389"/>
                        </a:lnTo>
                        <a:lnTo>
                          <a:pt x="101097" y="92437"/>
                        </a:lnTo>
                        <a:lnTo>
                          <a:pt x="103954" y="89579"/>
                        </a:lnTo>
                        <a:lnTo>
                          <a:pt x="110622" y="83864"/>
                        </a:lnTo>
                        <a:cubicBezTo>
                          <a:pt x="114432" y="80054"/>
                          <a:pt x="119194" y="76244"/>
                          <a:pt x="123004" y="72434"/>
                        </a:cubicBezTo>
                        <a:cubicBezTo>
                          <a:pt x="141102" y="57194"/>
                          <a:pt x="160152" y="43859"/>
                          <a:pt x="183012" y="32429"/>
                        </a:cubicBezTo>
                        <a:cubicBezTo>
                          <a:pt x="204919" y="20999"/>
                          <a:pt x="229684" y="13379"/>
                          <a:pt x="255402" y="9569"/>
                        </a:cubicBezTo>
                        <a:cubicBezTo>
                          <a:pt x="280167" y="5759"/>
                          <a:pt x="305884" y="6712"/>
                          <a:pt x="329697" y="10522"/>
                        </a:cubicBezTo>
                        <a:cubicBezTo>
                          <a:pt x="353509" y="14332"/>
                          <a:pt x="375417" y="20999"/>
                          <a:pt x="396372" y="29572"/>
                        </a:cubicBezTo>
                        <a:cubicBezTo>
                          <a:pt x="416374" y="38144"/>
                          <a:pt x="435424" y="47669"/>
                          <a:pt x="453522" y="59099"/>
                        </a:cubicBezTo>
                        <a:cubicBezTo>
                          <a:pt x="487812" y="81007"/>
                          <a:pt x="518292" y="105772"/>
                          <a:pt x="545914" y="131489"/>
                        </a:cubicBezTo>
                        <a:cubicBezTo>
                          <a:pt x="600207" y="182924"/>
                          <a:pt x="643069" y="237217"/>
                          <a:pt x="681169" y="289604"/>
                        </a:cubicBezTo>
                        <a:cubicBezTo>
                          <a:pt x="719269" y="342944"/>
                          <a:pt x="750702" y="394379"/>
                          <a:pt x="778324" y="442957"/>
                        </a:cubicBezTo>
                        <a:cubicBezTo>
                          <a:pt x="791659" y="467722"/>
                          <a:pt x="804994" y="490582"/>
                          <a:pt x="816424" y="513442"/>
                        </a:cubicBezTo>
                        <a:cubicBezTo>
                          <a:pt x="827854" y="536302"/>
                          <a:pt x="839284" y="557257"/>
                          <a:pt x="848809" y="578212"/>
                        </a:cubicBezTo>
                        <a:cubicBezTo>
                          <a:pt x="868812" y="618217"/>
                          <a:pt x="885004" y="654412"/>
                          <a:pt x="897387" y="683939"/>
                        </a:cubicBezTo>
                        <a:cubicBezTo>
                          <a:pt x="910722" y="713467"/>
                          <a:pt x="919294" y="737279"/>
                          <a:pt x="925962" y="753472"/>
                        </a:cubicBezTo>
                        <a:lnTo>
                          <a:pt x="949774" y="821099"/>
                        </a:lnTo>
                        <a:lnTo>
                          <a:pt x="904054" y="820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FBD12ED5-7406-49E3-8F59-78FEB5B926BE}"/>
                      </a:ext>
                    </a:extLst>
                  </p:cNvPr>
                  <p:cNvSpPr/>
                  <p:nvPr/>
                </p:nvSpPr>
                <p:spPr>
                  <a:xfrm>
                    <a:off x="6063761" y="2687479"/>
                    <a:ext cx="933450" cy="1476375"/>
                  </a:xfrm>
                  <a:custGeom>
                    <a:avLst/>
                    <a:gdLst>
                      <a:gd name="connsiteX0" fmla="*/ 16999 w 933450"/>
                      <a:gd name="connsiteY0" fmla="*/ 1477804 h 1476375"/>
                      <a:gd name="connsiteX1" fmla="*/ 30334 w 933450"/>
                      <a:gd name="connsiteY1" fmla="*/ 1027271 h 1476375"/>
                      <a:gd name="connsiteX2" fmla="*/ 177971 w 933450"/>
                      <a:gd name="connsiteY2" fmla="*/ 595789 h 1476375"/>
                      <a:gd name="connsiteX3" fmla="*/ 206546 w 933450"/>
                      <a:gd name="connsiteY3" fmla="*/ 545306 h 1476375"/>
                      <a:gd name="connsiteX4" fmla="*/ 237979 w 933450"/>
                      <a:gd name="connsiteY4" fmla="*/ 496729 h 1476375"/>
                      <a:gd name="connsiteX5" fmla="*/ 272269 w 933450"/>
                      <a:gd name="connsiteY5" fmla="*/ 449104 h 1476375"/>
                      <a:gd name="connsiteX6" fmla="*/ 279889 w 933450"/>
                      <a:gd name="connsiteY6" fmla="*/ 436721 h 1476375"/>
                      <a:gd name="connsiteX7" fmla="*/ 289414 w 933450"/>
                      <a:gd name="connsiteY7" fmla="*/ 425291 h 1476375"/>
                      <a:gd name="connsiteX8" fmla="*/ 307511 w 933450"/>
                      <a:gd name="connsiteY8" fmla="*/ 402431 h 1476375"/>
                      <a:gd name="connsiteX9" fmla="*/ 473246 w 933450"/>
                      <a:gd name="connsiteY9" fmla="*/ 237649 h 1476375"/>
                      <a:gd name="connsiteX10" fmla="*/ 496106 w 933450"/>
                      <a:gd name="connsiteY10" fmla="*/ 218599 h 1476375"/>
                      <a:gd name="connsiteX11" fmla="*/ 519919 w 933450"/>
                      <a:gd name="connsiteY11" fmla="*/ 201454 h 1476375"/>
                      <a:gd name="connsiteX12" fmla="*/ 543731 w 933450"/>
                      <a:gd name="connsiteY12" fmla="*/ 184309 h 1476375"/>
                      <a:gd name="connsiteX13" fmla="*/ 567544 w 933450"/>
                      <a:gd name="connsiteY13" fmla="*/ 167164 h 1476375"/>
                      <a:gd name="connsiteX14" fmla="*/ 617074 w 933450"/>
                      <a:gd name="connsiteY14" fmla="*/ 135731 h 1476375"/>
                      <a:gd name="connsiteX15" fmla="*/ 629456 w 933450"/>
                      <a:gd name="connsiteY15" fmla="*/ 128111 h 1476375"/>
                      <a:gd name="connsiteX16" fmla="*/ 641839 w 933450"/>
                      <a:gd name="connsiteY16" fmla="*/ 120491 h 1476375"/>
                      <a:gd name="connsiteX17" fmla="*/ 667556 w 933450"/>
                      <a:gd name="connsiteY17" fmla="*/ 106204 h 1476375"/>
                      <a:gd name="connsiteX18" fmla="*/ 879011 w 933450"/>
                      <a:gd name="connsiteY18" fmla="*/ 7144 h 1476375"/>
                      <a:gd name="connsiteX19" fmla="*/ 928541 w 933450"/>
                      <a:gd name="connsiteY19" fmla="*/ 150019 h 1476375"/>
                      <a:gd name="connsiteX20" fmla="*/ 731374 w 933450"/>
                      <a:gd name="connsiteY20" fmla="*/ 227171 h 1476375"/>
                      <a:gd name="connsiteX21" fmla="*/ 707561 w 933450"/>
                      <a:gd name="connsiteY21" fmla="*/ 238601 h 1476375"/>
                      <a:gd name="connsiteX22" fmla="*/ 695179 w 933450"/>
                      <a:gd name="connsiteY22" fmla="*/ 244316 h 1476375"/>
                      <a:gd name="connsiteX23" fmla="*/ 683749 w 933450"/>
                      <a:gd name="connsiteY23" fmla="*/ 250984 h 1476375"/>
                      <a:gd name="connsiteX24" fmla="*/ 637076 w 933450"/>
                      <a:gd name="connsiteY24" fmla="*/ 276701 h 1476375"/>
                      <a:gd name="connsiteX25" fmla="*/ 614216 w 933450"/>
                      <a:gd name="connsiteY25" fmla="*/ 290036 h 1476375"/>
                      <a:gd name="connsiteX26" fmla="*/ 592309 w 933450"/>
                      <a:gd name="connsiteY26" fmla="*/ 304324 h 1476375"/>
                      <a:gd name="connsiteX27" fmla="*/ 570401 w 933450"/>
                      <a:gd name="connsiteY27" fmla="*/ 318611 h 1476375"/>
                      <a:gd name="connsiteX28" fmla="*/ 548494 w 933450"/>
                      <a:gd name="connsiteY28" fmla="*/ 333851 h 1476375"/>
                      <a:gd name="connsiteX29" fmla="*/ 388474 w 933450"/>
                      <a:gd name="connsiteY29" fmla="*/ 472916 h 1476375"/>
                      <a:gd name="connsiteX30" fmla="*/ 370376 w 933450"/>
                      <a:gd name="connsiteY30" fmla="*/ 491966 h 1476375"/>
                      <a:gd name="connsiteX31" fmla="*/ 360851 w 933450"/>
                      <a:gd name="connsiteY31" fmla="*/ 501491 h 1476375"/>
                      <a:gd name="connsiteX32" fmla="*/ 352279 w 933450"/>
                      <a:gd name="connsiteY32" fmla="*/ 511969 h 1476375"/>
                      <a:gd name="connsiteX33" fmla="*/ 317989 w 933450"/>
                      <a:gd name="connsiteY33" fmla="*/ 552926 h 1476375"/>
                      <a:gd name="connsiteX34" fmla="*/ 286556 w 933450"/>
                      <a:gd name="connsiteY34" fmla="*/ 595789 h 1476375"/>
                      <a:gd name="connsiteX35" fmla="*/ 257029 w 933450"/>
                      <a:gd name="connsiteY35" fmla="*/ 640556 h 1476375"/>
                      <a:gd name="connsiteX36" fmla="*/ 91294 w 933450"/>
                      <a:gd name="connsiteY36" fmla="*/ 1038701 h 1476375"/>
                      <a:gd name="connsiteX37" fmla="*/ 49384 w 933450"/>
                      <a:gd name="connsiteY37" fmla="*/ 1474946 h 1476375"/>
                      <a:gd name="connsiteX38" fmla="*/ 16999 w 933450"/>
                      <a:gd name="connsiteY38" fmla="*/ 1477804 h 147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933450" h="1476375">
                        <a:moveTo>
                          <a:pt x="16999" y="1477804"/>
                        </a:moveTo>
                        <a:cubicBezTo>
                          <a:pt x="-146" y="1328261"/>
                          <a:pt x="5569" y="1176814"/>
                          <a:pt x="30334" y="1027271"/>
                        </a:cubicBezTo>
                        <a:cubicBezTo>
                          <a:pt x="56051" y="877729"/>
                          <a:pt x="103676" y="731044"/>
                          <a:pt x="177971" y="595789"/>
                        </a:cubicBezTo>
                        <a:cubicBezTo>
                          <a:pt x="187496" y="578644"/>
                          <a:pt x="197021" y="562451"/>
                          <a:pt x="206546" y="545306"/>
                        </a:cubicBezTo>
                        <a:lnTo>
                          <a:pt x="237979" y="496729"/>
                        </a:lnTo>
                        <a:cubicBezTo>
                          <a:pt x="249409" y="480536"/>
                          <a:pt x="260839" y="465296"/>
                          <a:pt x="272269" y="449104"/>
                        </a:cubicBezTo>
                        <a:lnTo>
                          <a:pt x="279889" y="436721"/>
                        </a:lnTo>
                        <a:lnTo>
                          <a:pt x="289414" y="425291"/>
                        </a:lnTo>
                        <a:lnTo>
                          <a:pt x="307511" y="402431"/>
                        </a:lnTo>
                        <a:cubicBezTo>
                          <a:pt x="357041" y="343376"/>
                          <a:pt x="412286" y="287179"/>
                          <a:pt x="473246" y="237649"/>
                        </a:cubicBezTo>
                        <a:cubicBezTo>
                          <a:pt x="480866" y="231934"/>
                          <a:pt x="488486" y="225266"/>
                          <a:pt x="496106" y="218599"/>
                        </a:cubicBezTo>
                        <a:lnTo>
                          <a:pt x="519919" y="201454"/>
                        </a:lnTo>
                        <a:lnTo>
                          <a:pt x="543731" y="184309"/>
                        </a:lnTo>
                        <a:cubicBezTo>
                          <a:pt x="551351" y="178594"/>
                          <a:pt x="558971" y="172879"/>
                          <a:pt x="567544" y="167164"/>
                        </a:cubicBezTo>
                        <a:lnTo>
                          <a:pt x="617074" y="135731"/>
                        </a:lnTo>
                        <a:lnTo>
                          <a:pt x="629456" y="128111"/>
                        </a:lnTo>
                        <a:cubicBezTo>
                          <a:pt x="633266" y="125254"/>
                          <a:pt x="638029" y="123349"/>
                          <a:pt x="641839" y="120491"/>
                        </a:cubicBezTo>
                        <a:lnTo>
                          <a:pt x="667556" y="106204"/>
                        </a:lnTo>
                        <a:cubicBezTo>
                          <a:pt x="735184" y="67151"/>
                          <a:pt x="806621" y="36671"/>
                          <a:pt x="879011" y="7144"/>
                        </a:cubicBezTo>
                        <a:lnTo>
                          <a:pt x="928541" y="150019"/>
                        </a:lnTo>
                        <a:cubicBezTo>
                          <a:pt x="861866" y="171926"/>
                          <a:pt x="794239" y="195739"/>
                          <a:pt x="731374" y="227171"/>
                        </a:cubicBezTo>
                        <a:lnTo>
                          <a:pt x="707561" y="238601"/>
                        </a:lnTo>
                        <a:cubicBezTo>
                          <a:pt x="703751" y="240506"/>
                          <a:pt x="699941" y="242411"/>
                          <a:pt x="695179" y="244316"/>
                        </a:cubicBezTo>
                        <a:lnTo>
                          <a:pt x="683749" y="250984"/>
                        </a:lnTo>
                        <a:lnTo>
                          <a:pt x="637076" y="276701"/>
                        </a:lnTo>
                        <a:cubicBezTo>
                          <a:pt x="629456" y="280511"/>
                          <a:pt x="621836" y="285274"/>
                          <a:pt x="614216" y="290036"/>
                        </a:cubicBezTo>
                        <a:lnTo>
                          <a:pt x="592309" y="304324"/>
                        </a:lnTo>
                        <a:lnTo>
                          <a:pt x="570401" y="318611"/>
                        </a:lnTo>
                        <a:cubicBezTo>
                          <a:pt x="562781" y="323374"/>
                          <a:pt x="556114" y="329089"/>
                          <a:pt x="548494" y="333851"/>
                        </a:cubicBezTo>
                        <a:cubicBezTo>
                          <a:pt x="490391" y="373856"/>
                          <a:pt x="438004" y="421481"/>
                          <a:pt x="388474" y="472916"/>
                        </a:cubicBezTo>
                        <a:lnTo>
                          <a:pt x="370376" y="491966"/>
                        </a:lnTo>
                        <a:lnTo>
                          <a:pt x="360851" y="501491"/>
                        </a:lnTo>
                        <a:lnTo>
                          <a:pt x="352279" y="511969"/>
                        </a:lnTo>
                        <a:cubicBezTo>
                          <a:pt x="340849" y="525304"/>
                          <a:pt x="329419" y="539591"/>
                          <a:pt x="317989" y="552926"/>
                        </a:cubicBezTo>
                        <a:lnTo>
                          <a:pt x="286556" y="595789"/>
                        </a:lnTo>
                        <a:cubicBezTo>
                          <a:pt x="276079" y="610076"/>
                          <a:pt x="266554" y="625316"/>
                          <a:pt x="257029" y="640556"/>
                        </a:cubicBezTo>
                        <a:cubicBezTo>
                          <a:pt x="179876" y="761524"/>
                          <a:pt x="124631" y="896779"/>
                          <a:pt x="91294" y="1038701"/>
                        </a:cubicBezTo>
                        <a:cubicBezTo>
                          <a:pt x="57956" y="1180624"/>
                          <a:pt x="42716" y="1328261"/>
                          <a:pt x="49384" y="1474946"/>
                        </a:cubicBezTo>
                        <a:lnTo>
                          <a:pt x="16999" y="14778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6CEF569E-30E8-4EAA-A34F-318659E48952}"/>
                      </a:ext>
                    </a:extLst>
                  </p:cNvPr>
                  <p:cNvSpPr/>
                  <p:nvPr/>
                </p:nvSpPr>
                <p:spPr>
                  <a:xfrm>
                    <a:off x="5496401" y="2864644"/>
                    <a:ext cx="628650" cy="1257300"/>
                  </a:xfrm>
                  <a:custGeom>
                    <a:avLst/>
                    <a:gdLst>
                      <a:gd name="connsiteX0" fmla="*/ 576739 w 628650"/>
                      <a:gd name="connsiteY0" fmla="*/ 1249204 h 1257300"/>
                      <a:gd name="connsiteX1" fmla="*/ 556736 w 628650"/>
                      <a:gd name="connsiteY1" fmla="*/ 900589 h 1257300"/>
                      <a:gd name="connsiteX2" fmla="*/ 468154 w 628650"/>
                      <a:gd name="connsiteY2" fmla="*/ 569119 h 1257300"/>
                      <a:gd name="connsiteX3" fmla="*/ 285274 w 628650"/>
                      <a:gd name="connsiteY3" fmla="*/ 296704 h 1257300"/>
                      <a:gd name="connsiteX4" fmla="*/ 155734 w 628650"/>
                      <a:gd name="connsiteY4" fmla="*/ 205264 h 1257300"/>
                      <a:gd name="connsiteX5" fmla="*/ 7144 w 628650"/>
                      <a:gd name="connsiteY5" fmla="*/ 152876 h 1257300"/>
                      <a:gd name="connsiteX6" fmla="*/ 46196 w 628650"/>
                      <a:gd name="connsiteY6" fmla="*/ 7144 h 1257300"/>
                      <a:gd name="connsiteX7" fmla="*/ 223361 w 628650"/>
                      <a:gd name="connsiteY7" fmla="*/ 88106 h 1257300"/>
                      <a:gd name="connsiteX8" fmla="*/ 371951 w 628650"/>
                      <a:gd name="connsiteY8" fmla="*/ 212884 h 1257300"/>
                      <a:gd name="connsiteX9" fmla="*/ 481489 w 628650"/>
                      <a:gd name="connsiteY9" fmla="*/ 368141 h 1257300"/>
                      <a:gd name="connsiteX10" fmla="*/ 553879 w 628650"/>
                      <a:gd name="connsiteY10" fmla="*/ 539591 h 1257300"/>
                      <a:gd name="connsiteX11" fmla="*/ 617696 w 628650"/>
                      <a:gd name="connsiteY11" fmla="*/ 896779 h 1257300"/>
                      <a:gd name="connsiteX12" fmla="*/ 607219 w 628650"/>
                      <a:gd name="connsiteY12" fmla="*/ 1253966 h 1257300"/>
                      <a:gd name="connsiteX13" fmla="*/ 576739 w 628650"/>
                      <a:gd name="connsiteY13" fmla="*/ 1249204 h 1257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28650" h="1257300">
                        <a:moveTo>
                          <a:pt x="576739" y="1249204"/>
                        </a:moveTo>
                        <a:cubicBezTo>
                          <a:pt x="580549" y="1132046"/>
                          <a:pt x="573881" y="1014889"/>
                          <a:pt x="556736" y="900589"/>
                        </a:cubicBezTo>
                        <a:cubicBezTo>
                          <a:pt x="539591" y="786289"/>
                          <a:pt x="511969" y="672941"/>
                          <a:pt x="468154" y="569119"/>
                        </a:cubicBezTo>
                        <a:cubicBezTo>
                          <a:pt x="424339" y="465296"/>
                          <a:pt x="364331" y="369094"/>
                          <a:pt x="285274" y="296704"/>
                        </a:cubicBezTo>
                        <a:cubicBezTo>
                          <a:pt x="246221" y="260509"/>
                          <a:pt x="202406" y="229076"/>
                          <a:pt x="155734" y="205264"/>
                        </a:cubicBezTo>
                        <a:cubicBezTo>
                          <a:pt x="108109" y="181451"/>
                          <a:pt x="58579" y="164306"/>
                          <a:pt x="7144" y="152876"/>
                        </a:cubicBezTo>
                        <a:lnTo>
                          <a:pt x="46196" y="7144"/>
                        </a:lnTo>
                        <a:cubicBezTo>
                          <a:pt x="108109" y="27146"/>
                          <a:pt x="168116" y="53816"/>
                          <a:pt x="223361" y="88106"/>
                        </a:cubicBezTo>
                        <a:cubicBezTo>
                          <a:pt x="278606" y="122396"/>
                          <a:pt x="328136" y="165259"/>
                          <a:pt x="371951" y="212884"/>
                        </a:cubicBezTo>
                        <a:cubicBezTo>
                          <a:pt x="414814" y="260509"/>
                          <a:pt x="451961" y="312896"/>
                          <a:pt x="481489" y="368141"/>
                        </a:cubicBezTo>
                        <a:cubicBezTo>
                          <a:pt x="511016" y="423386"/>
                          <a:pt x="534829" y="480536"/>
                          <a:pt x="553879" y="539591"/>
                        </a:cubicBezTo>
                        <a:cubicBezTo>
                          <a:pt x="591979" y="656749"/>
                          <a:pt x="610076" y="776764"/>
                          <a:pt x="617696" y="896779"/>
                        </a:cubicBezTo>
                        <a:cubicBezTo>
                          <a:pt x="625316" y="1016794"/>
                          <a:pt x="621506" y="1135856"/>
                          <a:pt x="607219" y="1253966"/>
                        </a:cubicBezTo>
                        <a:lnTo>
                          <a:pt x="576739" y="1249204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C2F2F77-18ED-457B-BAB2-A2E9EFEC2CA5}"/>
                    </a:ext>
                  </a:extLst>
                </p:cNvPr>
                <p:cNvSpPr/>
                <p:nvPr/>
              </p:nvSpPr>
              <p:spPr>
                <a:xfrm>
                  <a:off x="3790950" y="2772505"/>
                  <a:ext cx="2447925" cy="39932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5310003B-F2F7-4D95-A7B0-C176F9B710A0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1476374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853E8AB-60A9-4C87-8DBF-263DD0FECF96}"/>
                    </a:ext>
                  </a:extLst>
                </p:cNvPr>
                <p:cNvSpPr/>
                <p:nvPr/>
              </p:nvSpPr>
              <p:spPr>
                <a:xfrm>
                  <a:off x="3900488" y="3171825"/>
                  <a:ext cx="2228849" cy="45719"/>
                </a:xfrm>
                <a:prstGeom prst="rect">
                  <a:avLst/>
                </a:prstGeom>
                <a:solidFill>
                  <a:schemeClr val="accent4">
                    <a:lumMod val="50000"/>
                    <a:alpha val="4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30" name="Graphic 13">
                <a:extLst>
                  <a:ext uri="{FF2B5EF4-FFF2-40B4-BE49-F238E27FC236}">
                    <a16:creationId xmlns:a16="http://schemas.microsoft.com/office/drawing/2014/main" id="{EF69127A-9422-4AF0-9C85-86D33DDE87D4}"/>
                  </a:ext>
                </a:extLst>
              </p:cNvPr>
              <p:cNvGrpSpPr/>
              <p:nvPr/>
            </p:nvGrpSpPr>
            <p:grpSpPr>
              <a:xfrm flipH="1">
                <a:off x="3557086" y="4559412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7BE825A7-56A7-4CF3-9624-95B914473A2A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9F2C5AA-D320-476F-9DD1-E993A66A46A9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E0AC33F0-AF01-4377-B7E1-3CCB1B73CCD3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D79830F-BCE1-4287-91C6-CF3DDCFA3493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540FDB2C-7AF3-4C2B-9441-69AABD2D2D81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4916299-02DF-4E36-BFE0-67694DBF5D61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4E7037B0-B696-4FF2-B135-8BC714A1A2EA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27D90EDE-3C90-48E1-A61C-8542C100C274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180DADD-56E4-49DD-8558-E41EEA5ECCB9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 dirty="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7FB5299-9212-4779-A561-3FBB60AFEFE3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7D1E713-36FA-4BEA-A649-78AA283C2A1F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4409145-F92A-4188-BB1E-4F36CA714147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3DCA297-A686-4A4F-8B82-B77096AF160F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5F45382-D7C8-4603-8832-FAA4111E53E7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31" name="Graphic 13">
                <a:extLst>
                  <a:ext uri="{FF2B5EF4-FFF2-40B4-BE49-F238E27FC236}">
                    <a16:creationId xmlns:a16="http://schemas.microsoft.com/office/drawing/2014/main" id="{6C4F32D0-FA0C-4781-ADFE-509D29E20527}"/>
                  </a:ext>
                </a:extLst>
              </p:cNvPr>
              <p:cNvGrpSpPr/>
              <p:nvPr/>
            </p:nvGrpSpPr>
            <p:grpSpPr>
              <a:xfrm flipH="1">
                <a:off x="1607010" y="4705506"/>
                <a:ext cx="823511" cy="814400"/>
                <a:chOff x="5564981" y="2902977"/>
                <a:chExt cx="1054418" cy="1042754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BA9D2E0-CACB-467A-BB18-9A40E27F15A0}"/>
                    </a:ext>
                  </a:extLst>
                </p:cNvPr>
                <p:cNvSpPr/>
                <p:nvPr/>
              </p:nvSpPr>
              <p:spPr>
                <a:xfrm>
                  <a:off x="6288917" y="3075146"/>
                  <a:ext cx="285750" cy="342900"/>
                </a:xfrm>
                <a:custGeom>
                  <a:avLst/>
                  <a:gdLst>
                    <a:gd name="connsiteX0" fmla="*/ 7144 w 285750"/>
                    <a:gd name="connsiteY0" fmla="*/ 7144 h 342900"/>
                    <a:gd name="connsiteX1" fmla="*/ 117634 w 285750"/>
                    <a:gd name="connsiteY1" fmla="*/ 341471 h 342900"/>
                    <a:gd name="connsiteX2" fmla="*/ 282416 w 285750"/>
                    <a:gd name="connsiteY2" fmla="*/ 158591 h 342900"/>
                    <a:gd name="connsiteX3" fmla="*/ 249079 w 285750"/>
                    <a:gd name="connsiteY3" fmla="*/ 52864 h 342900"/>
                    <a:gd name="connsiteX4" fmla="*/ 7144 w 285750"/>
                    <a:gd name="connsiteY4" fmla="*/ 714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342900">
                      <a:moveTo>
                        <a:pt x="7144" y="7144"/>
                      </a:moveTo>
                      <a:cubicBezTo>
                        <a:pt x="7144" y="7144"/>
                        <a:pt x="95726" y="138589"/>
                        <a:pt x="117634" y="341471"/>
                      </a:cubicBezTo>
                      <a:lnTo>
                        <a:pt x="282416" y="158591"/>
                      </a:lnTo>
                      <a:cubicBezTo>
                        <a:pt x="282416" y="158591"/>
                        <a:pt x="287179" y="109061"/>
                        <a:pt x="249079" y="52864"/>
                      </a:cubicBezTo>
                      <a:cubicBezTo>
                        <a:pt x="249079" y="53816"/>
                        <a:pt x="95726" y="7144"/>
                        <a:pt x="714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B777D77-C881-41CA-9B18-AB172BB9F0F0}"/>
                    </a:ext>
                  </a:extLst>
                </p:cNvPr>
                <p:cNvSpPr/>
                <p:nvPr/>
              </p:nvSpPr>
              <p:spPr>
                <a:xfrm>
                  <a:off x="5632608" y="2969995"/>
                  <a:ext cx="922022" cy="913714"/>
                </a:xfrm>
                <a:custGeom>
                  <a:avLst/>
                  <a:gdLst>
                    <a:gd name="connsiteX0" fmla="*/ 1001554 w 1057275"/>
                    <a:gd name="connsiteY0" fmla="*/ 225985 h 1047750"/>
                    <a:gd name="connsiteX1" fmla="*/ 784384 w 1057275"/>
                    <a:gd name="connsiteY1" fmla="*/ 180265 h 1047750"/>
                    <a:gd name="connsiteX2" fmla="*/ 782479 w 1057275"/>
                    <a:gd name="connsiteY2" fmla="*/ 57392 h 1047750"/>
                    <a:gd name="connsiteX3" fmla="*/ 653891 w 1057275"/>
                    <a:gd name="connsiteY3" fmla="*/ 12625 h 1047750"/>
                    <a:gd name="connsiteX4" fmla="*/ 537686 w 1057275"/>
                    <a:gd name="connsiteY4" fmla="*/ 101207 h 1047750"/>
                    <a:gd name="connsiteX5" fmla="*/ 446246 w 1057275"/>
                    <a:gd name="connsiteY5" fmla="*/ 13577 h 1047750"/>
                    <a:gd name="connsiteX6" fmla="*/ 281464 w 1057275"/>
                    <a:gd name="connsiteY6" fmla="*/ 69775 h 1047750"/>
                    <a:gd name="connsiteX7" fmla="*/ 233839 w 1057275"/>
                    <a:gd name="connsiteY7" fmla="*/ 285040 h 1047750"/>
                    <a:gd name="connsiteX8" fmla="*/ 67151 w 1057275"/>
                    <a:gd name="connsiteY8" fmla="*/ 298375 h 1047750"/>
                    <a:gd name="connsiteX9" fmla="*/ 7144 w 1057275"/>
                    <a:gd name="connsiteY9" fmla="*/ 405055 h 1047750"/>
                    <a:gd name="connsiteX10" fmla="*/ 148114 w 1057275"/>
                    <a:gd name="connsiteY10" fmla="*/ 621272 h 1047750"/>
                    <a:gd name="connsiteX11" fmla="*/ 54769 w 1057275"/>
                    <a:gd name="connsiteY11" fmla="*/ 748907 h 1047750"/>
                    <a:gd name="connsiteX12" fmla="*/ 60484 w 1057275"/>
                    <a:gd name="connsiteY12" fmla="*/ 765100 h 1047750"/>
                    <a:gd name="connsiteX13" fmla="*/ 292894 w 1057275"/>
                    <a:gd name="connsiteY13" fmla="*/ 854635 h 1047750"/>
                    <a:gd name="connsiteX14" fmla="*/ 287179 w 1057275"/>
                    <a:gd name="connsiteY14" fmla="*/ 1018465 h 1047750"/>
                    <a:gd name="connsiteX15" fmla="*/ 330994 w 1057275"/>
                    <a:gd name="connsiteY15" fmla="*/ 1037515 h 1047750"/>
                    <a:gd name="connsiteX16" fmla="*/ 539591 w 1057275"/>
                    <a:gd name="connsiteY16" fmla="*/ 884162 h 1047750"/>
                    <a:gd name="connsiteX17" fmla="*/ 696754 w 1057275"/>
                    <a:gd name="connsiteY17" fmla="*/ 1035610 h 1047750"/>
                    <a:gd name="connsiteX18" fmla="*/ 810101 w 1057275"/>
                    <a:gd name="connsiteY18" fmla="*/ 990842 h 1047750"/>
                    <a:gd name="connsiteX19" fmla="*/ 834866 w 1057275"/>
                    <a:gd name="connsiteY19" fmla="*/ 802247 h 1047750"/>
                    <a:gd name="connsiteX20" fmla="*/ 1023461 w 1057275"/>
                    <a:gd name="connsiteY20" fmla="*/ 787007 h 1047750"/>
                    <a:gd name="connsiteX21" fmla="*/ 1056799 w 1057275"/>
                    <a:gd name="connsiteY21" fmla="*/ 727952 h 1047750"/>
                    <a:gd name="connsiteX22" fmla="*/ 945356 w 1057275"/>
                    <a:gd name="connsiteY22" fmla="*/ 458395 h 1047750"/>
                    <a:gd name="connsiteX23" fmla="*/ 989171 w 1057275"/>
                    <a:gd name="connsiteY23" fmla="*/ 406960 h 1047750"/>
                    <a:gd name="connsiteX24" fmla="*/ 986314 w 1057275"/>
                    <a:gd name="connsiteY24" fmla="*/ 384100 h 1047750"/>
                    <a:gd name="connsiteX25" fmla="*/ 1034891 w 1057275"/>
                    <a:gd name="connsiteY25" fmla="*/ 330760 h 1047750"/>
                    <a:gd name="connsiteX26" fmla="*/ 1001554 w 1057275"/>
                    <a:gd name="connsiteY26" fmla="*/ 225985 h 1047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7275" h="1047750">
                      <a:moveTo>
                        <a:pt x="1001554" y="225985"/>
                      </a:moveTo>
                      <a:cubicBezTo>
                        <a:pt x="1001554" y="225985"/>
                        <a:pt x="873919" y="187885"/>
                        <a:pt x="784384" y="180265"/>
                      </a:cubicBezTo>
                      <a:lnTo>
                        <a:pt x="782479" y="57392"/>
                      </a:lnTo>
                      <a:cubicBezTo>
                        <a:pt x="731044" y="-15950"/>
                        <a:pt x="653891" y="12625"/>
                        <a:pt x="653891" y="12625"/>
                      </a:cubicBezTo>
                      <a:lnTo>
                        <a:pt x="537686" y="101207"/>
                      </a:lnTo>
                      <a:lnTo>
                        <a:pt x="446246" y="13577"/>
                      </a:lnTo>
                      <a:cubicBezTo>
                        <a:pt x="446246" y="13577"/>
                        <a:pt x="314801" y="38342"/>
                        <a:pt x="281464" y="69775"/>
                      </a:cubicBezTo>
                      <a:cubicBezTo>
                        <a:pt x="281464" y="69775"/>
                        <a:pt x="254794" y="178360"/>
                        <a:pt x="233839" y="285040"/>
                      </a:cubicBezTo>
                      <a:lnTo>
                        <a:pt x="67151" y="298375"/>
                      </a:lnTo>
                      <a:cubicBezTo>
                        <a:pt x="67151" y="298375"/>
                        <a:pt x="20479" y="329807"/>
                        <a:pt x="7144" y="405055"/>
                      </a:cubicBezTo>
                      <a:cubicBezTo>
                        <a:pt x="7144" y="405055"/>
                        <a:pt x="71914" y="537452"/>
                        <a:pt x="148114" y="621272"/>
                      </a:cubicBezTo>
                      <a:lnTo>
                        <a:pt x="54769" y="748907"/>
                      </a:lnTo>
                      <a:lnTo>
                        <a:pt x="60484" y="765100"/>
                      </a:lnTo>
                      <a:lnTo>
                        <a:pt x="292894" y="854635"/>
                      </a:lnTo>
                      <a:lnTo>
                        <a:pt x="287179" y="1018465"/>
                      </a:lnTo>
                      <a:cubicBezTo>
                        <a:pt x="299561" y="1054660"/>
                        <a:pt x="330994" y="1037515"/>
                        <a:pt x="330994" y="1037515"/>
                      </a:cubicBezTo>
                      <a:lnTo>
                        <a:pt x="539591" y="884162"/>
                      </a:lnTo>
                      <a:lnTo>
                        <a:pt x="696754" y="1035610"/>
                      </a:lnTo>
                      <a:cubicBezTo>
                        <a:pt x="696754" y="1035610"/>
                        <a:pt x="752951" y="1041325"/>
                        <a:pt x="810101" y="990842"/>
                      </a:cubicBezTo>
                      <a:cubicBezTo>
                        <a:pt x="810101" y="990842"/>
                        <a:pt x="826294" y="897497"/>
                        <a:pt x="834866" y="802247"/>
                      </a:cubicBezTo>
                      <a:lnTo>
                        <a:pt x="1023461" y="787007"/>
                      </a:lnTo>
                      <a:cubicBezTo>
                        <a:pt x="1023461" y="787007"/>
                        <a:pt x="1047274" y="773672"/>
                        <a:pt x="1056799" y="727952"/>
                      </a:cubicBezTo>
                      <a:cubicBezTo>
                        <a:pt x="1056799" y="727952"/>
                        <a:pt x="997744" y="571742"/>
                        <a:pt x="945356" y="458395"/>
                      </a:cubicBezTo>
                      <a:lnTo>
                        <a:pt x="989171" y="406960"/>
                      </a:lnTo>
                      <a:cubicBezTo>
                        <a:pt x="989171" y="406960"/>
                        <a:pt x="989171" y="398387"/>
                        <a:pt x="986314" y="384100"/>
                      </a:cubicBezTo>
                      <a:lnTo>
                        <a:pt x="1034891" y="330760"/>
                      </a:lnTo>
                      <a:cubicBezTo>
                        <a:pt x="1034891" y="330760"/>
                        <a:pt x="1039654" y="281230"/>
                        <a:pt x="1001554" y="22598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ABBC4AAC-E4BA-4CD0-A43C-B09EAA7451A1}"/>
                    </a:ext>
                  </a:extLst>
                </p:cNvPr>
                <p:cNvSpPr/>
                <p:nvPr/>
              </p:nvSpPr>
              <p:spPr>
                <a:xfrm>
                  <a:off x="6034564" y="3574256"/>
                  <a:ext cx="371475" cy="371475"/>
                </a:xfrm>
                <a:custGeom>
                  <a:avLst/>
                  <a:gdLst>
                    <a:gd name="connsiteX0" fmla="*/ 368141 w 371475"/>
                    <a:gd name="connsiteY0" fmla="*/ 7144 h 371475"/>
                    <a:gd name="connsiteX1" fmla="*/ 7144 w 371475"/>
                    <a:gd name="connsiteY1" fmla="*/ 152876 h 371475"/>
                    <a:gd name="connsiteX2" fmla="*/ 227171 w 371475"/>
                    <a:gd name="connsiteY2" fmla="*/ 364331 h 371475"/>
                    <a:gd name="connsiteX3" fmla="*/ 340519 w 371475"/>
                    <a:gd name="connsiteY3" fmla="*/ 319564 h 371475"/>
                    <a:gd name="connsiteX4" fmla="*/ 368141 w 371475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8141" y="7144"/>
                      </a:moveTo>
                      <a:cubicBezTo>
                        <a:pt x="368141" y="7144"/>
                        <a:pt x="231934" y="123349"/>
                        <a:pt x="7144" y="152876"/>
                      </a:cubicBezTo>
                      <a:lnTo>
                        <a:pt x="227171" y="364331"/>
                      </a:lnTo>
                      <a:cubicBezTo>
                        <a:pt x="227171" y="364331"/>
                        <a:pt x="283369" y="370046"/>
                        <a:pt x="340519" y="319564"/>
                      </a:cubicBezTo>
                      <a:cubicBezTo>
                        <a:pt x="340519" y="319564"/>
                        <a:pt x="375761" y="122396"/>
                        <a:pt x="368141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218BE1A-8970-43E5-AD59-B40FC58BAE4B}"/>
                    </a:ext>
                  </a:extLst>
                </p:cNvPr>
                <p:cNvSpPr/>
                <p:nvPr/>
              </p:nvSpPr>
              <p:spPr>
                <a:xfrm>
                  <a:off x="5844064" y="3495198"/>
                  <a:ext cx="314325" cy="447675"/>
                </a:xfrm>
                <a:custGeom>
                  <a:avLst/>
                  <a:gdLst>
                    <a:gd name="connsiteX0" fmla="*/ 315754 w 314325"/>
                    <a:gd name="connsiteY0" fmla="*/ 250984 h 447675"/>
                    <a:gd name="connsiteX1" fmla="*/ 50959 w 314325"/>
                    <a:gd name="connsiteY1" fmla="*/ 445294 h 447675"/>
                    <a:gd name="connsiteX2" fmla="*/ 7144 w 314325"/>
                    <a:gd name="connsiteY2" fmla="*/ 426244 h 447675"/>
                    <a:gd name="connsiteX3" fmla="*/ 22384 w 314325"/>
                    <a:gd name="connsiteY3" fmla="*/ 7144 h 447675"/>
                    <a:gd name="connsiteX4" fmla="*/ 315754 w 314325"/>
                    <a:gd name="connsiteY4" fmla="*/ 250984 h 447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25" h="447675">
                      <a:moveTo>
                        <a:pt x="315754" y="250984"/>
                      </a:moveTo>
                      <a:lnTo>
                        <a:pt x="50959" y="445294"/>
                      </a:lnTo>
                      <a:cubicBezTo>
                        <a:pt x="50959" y="445294"/>
                        <a:pt x="19526" y="462439"/>
                        <a:pt x="7144" y="426244"/>
                      </a:cubicBezTo>
                      <a:lnTo>
                        <a:pt x="22384" y="7144"/>
                      </a:lnTo>
                      <a:cubicBezTo>
                        <a:pt x="23336" y="8096"/>
                        <a:pt x="98584" y="175736"/>
                        <a:pt x="315754" y="25098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A51E2B76-23B6-4206-A005-0E51BF30A109}"/>
                    </a:ext>
                  </a:extLst>
                </p:cNvPr>
                <p:cNvSpPr/>
                <p:nvPr/>
              </p:nvSpPr>
              <p:spPr>
                <a:xfrm>
                  <a:off x="5778341" y="2909411"/>
                  <a:ext cx="533400" cy="352425"/>
                </a:xfrm>
                <a:custGeom>
                  <a:avLst/>
                  <a:gdLst>
                    <a:gd name="connsiteX0" fmla="*/ 7144 w 533400"/>
                    <a:gd name="connsiteY0" fmla="*/ 350996 h 352425"/>
                    <a:gd name="connsiteX1" fmla="*/ 530066 w 533400"/>
                    <a:gd name="connsiteY1" fmla="*/ 291941 h 352425"/>
                    <a:gd name="connsiteX2" fmla="*/ 232886 w 533400"/>
                    <a:gd name="connsiteY2" fmla="*/ 7144 h 352425"/>
                    <a:gd name="connsiteX3" fmla="*/ 68104 w 533400"/>
                    <a:gd name="connsiteY3" fmla="*/ 63341 h 352425"/>
                    <a:gd name="connsiteX4" fmla="*/ 7144 w 533400"/>
                    <a:gd name="connsiteY4" fmla="*/ 350996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3400" h="352425">
                      <a:moveTo>
                        <a:pt x="7144" y="350996"/>
                      </a:moveTo>
                      <a:cubicBezTo>
                        <a:pt x="7144" y="350996"/>
                        <a:pt x="305276" y="314801"/>
                        <a:pt x="530066" y="291941"/>
                      </a:cubicBezTo>
                      <a:lnTo>
                        <a:pt x="232886" y="7144"/>
                      </a:lnTo>
                      <a:cubicBezTo>
                        <a:pt x="232886" y="7144"/>
                        <a:pt x="101441" y="31909"/>
                        <a:pt x="68104" y="63341"/>
                      </a:cubicBezTo>
                      <a:cubicBezTo>
                        <a:pt x="68104" y="64294"/>
                        <a:pt x="28099" y="228124"/>
                        <a:pt x="7144" y="35099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B82AECEF-9D9F-4738-B4A6-F12EB911948A}"/>
                    </a:ext>
                  </a:extLst>
                </p:cNvPr>
                <p:cNvSpPr/>
                <p:nvPr/>
              </p:nvSpPr>
              <p:spPr>
                <a:xfrm>
                  <a:off x="5564981" y="3168491"/>
                  <a:ext cx="409575" cy="361950"/>
                </a:xfrm>
                <a:custGeom>
                  <a:avLst/>
                  <a:gdLst>
                    <a:gd name="connsiteX0" fmla="*/ 148114 w 409575"/>
                    <a:gd name="connsiteY0" fmla="*/ 356711 h 361950"/>
                    <a:gd name="connsiteX1" fmla="*/ 402431 w 409575"/>
                    <a:gd name="connsiteY1" fmla="*/ 7144 h 361950"/>
                    <a:gd name="connsiteX2" fmla="*/ 67151 w 409575"/>
                    <a:gd name="connsiteY2" fmla="*/ 32861 h 361950"/>
                    <a:gd name="connsiteX3" fmla="*/ 7144 w 409575"/>
                    <a:gd name="connsiteY3" fmla="*/ 139541 h 361950"/>
                    <a:gd name="connsiteX4" fmla="*/ 148114 w 409575"/>
                    <a:gd name="connsiteY4" fmla="*/ 356711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9575" h="361950">
                      <a:moveTo>
                        <a:pt x="148114" y="356711"/>
                      </a:moveTo>
                      <a:cubicBezTo>
                        <a:pt x="148114" y="356711"/>
                        <a:pt x="248126" y="172879"/>
                        <a:pt x="402431" y="7144"/>
                      </a:cubicBezTo>
                      <a:lnTo>
                        <a:pt x="67151" y="32861"/>
                      </a:lnTo>
                      <a:cubicBezTo>
                        <a:pt x="67151" y="32861"/>
                        <a:pt x="20479" y="64294"/>
                        <a:pt x="7144" y="139541"/>
                      </a:cubicBezTo>
                      <a:cubicBezTo>
                        <a:pt x="7144" y="139541"/>
                        <a:pt x="69056" y="272891"/>
                        <a:pt x="148114" y="35671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13FE424-F79C-46B3-8109-7A61C325AFAC}"/>
                    </a:ext>
                  </a:extLst>
                </p:cNvPr>
                <p:cNvSpPr/>
                <p:nvPr/>
              </p:nvSpPr>
              <p:spPr>
                <a:xfrm>
                  <a:off x="6143149" y="3353276"/>
                  <a:ext cx="476250" cy="371475"/>
                </a:xfrm>
                <a:custGeom>
                  <a:avLst/>
                  <a:gdLst>
                    <a:gd name="connsiteX0" fmla="*/ 366236 w 476250"/>
                    <a:gd name="connsiteY0" fmla="*/ 7144 h 371475"/>
                    <a:gd name="connsiteX1" fmla="*/ 7144 w 476250"/>
                    <a:gd name="connsiteY1" fmla="*/ 372904 h 371475"/>
                    <a:gd name="connsiteX2" fmla="*/ 445294 w 476250"/>
                    <a:gd name="connsiteY2" fmla="*/ 336709 h 371475"/>
                    <a:gd name="connsiteX3" fmla="*/ 478631 w 476250"/>
                    <a:gd name="connsiteY3" fmla="*/ 277654 h 371475"/>
                    <a:gd name="connsiteX4" fmla="*/ 366236 w 476250"/>
                    <a:gd name="connsiteY4" fmla="*/ 7144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371475">
                      <a:moveTo>
                        <a:pt x="366236" y="7144"/>
                      </a:moveTo>
                      <a:cubicBezTo>
                        <a:pt x="366236" y="7144"/>
                        <a:pt x="179546" y="226219"/>
                        <a:pt x="7144" y="372904"/>
                      </a:cubicBezTo>
                      <a:lnTo>
                        <a:pt x="445294" y="336709"/>
                      </a:lnTo>
                      <a:cubicBezTo>
                        <a:pt x="445294" y="336709"/>
                        <a:pt x="469106" y="323374"/>
                        <a:pt x="478631" y="277654"/>
                      </a:cubicBezTo>
                      <a:cubicBezTo>
                        <a:pt x="478631" y="277654"/>
                        <a:pt x="418624" y="119539"/>
                        <a:pt x="366236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7FE02C81-29FD-40FB-B7F0-61898D7C4D9C}"/>
                    </a:ext>
                  </a:extLst>
                </p:cNvPr>
                <p:cNvSpPr/>
                <p:nvPr/>
              </p:nvSpPr>
              <p:spPr>
                <a:xfrm>
                  <a:off x="6030754" y="2902977"/>
                  <a:ext cx="323850" cy="371475"/>
                </a:xfrm>
                <a:custGeom>
                  <a:avLst/>
                  <a:gdLst>
                    <a:gd name="connsiteX0" fmla="*/ 7144 w 323850"/>
                    <a:gd name="connsiteY0" fmla="*/ 150737 h 371475"/>
                    <a:gd name="connsiteX1" fmla="*/ 188119 w 323850"/>
                    <a:gd name="connsiteY1" fmla="*/ 12625 h 371475"/>
                    <a:gd name="connsiteX2" fmla="*/ 316706 w 323850"/>
                    <a:gd name="connsiteY2" fmla="*/ 57392 h 371475"/>
                    <a:gd name="connsiteX3" fmla="*/ 321469 w 323850"/>
                    <a:gd name="connsiteY3" fmla="*/ 366955 h 371475"/>
                    <a:gd name="connsiteX4" fmla="*/ 7144 w 323850"/>
                    <a:gd name="connsiteY4" fmla="*/ 150737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850" h="371475">
                      <a:moveTo>
                        <a:pt x="7144" y="150737"/>
                      </a:moveTo>
                      <a:lnTo>
                        <a:pt x="188119" y="12625"/>
                      </a:lnTo>
                      <a:cubicBezTo>
                        <a:pt x="188119" y="12625"/>
                        <a:pt x="265271" y="-15950"/>
                        <a:pt x="316706" y="57392"/>
                      </a:cubicBezTo>
                      <a:lnTo>
                        <a:pt x="321469" y="366955"/>
                      </a:lnTo>
                      <a:cubicBezTo>
                        <a:pt x="321469" y="366955"/>
                        <a:pt x="229076" y="210745"/>
                        <a:pt x="7144" y="15073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91F82B8E-4036-43E1-8FB7-B67AA4680233}"/>
                    </a:ext>
                  </a:extLst>
                </p:cNvPr>
                <p:cNvSpPr/>
                <p:nvPr/>
              </p:nvSpPr>
              <p:spPr>
                <a:xfrm>
                  <a:off x="5822156" y="3343751"/>
                  <a:ext cx="200025" cy="285750"/>
                </a:xfrm>
                <a:custGeom>
                  <a:avLst/>
                  <a:gdLst>
                    <a:gd name="connsiteX0" fmla="*/ 31909 w 200025"/>
                    <a:gd name="connsiteY0" fmla="*/ 89059 h 285750"/>
                    <a:gd name="connsiteX1" fmla="*/ 110014 w 200025"/>
                    <a:gd name="connsiteY1" fmla="*/ 7144 h 285750"/>
                    <a:gd name="connsiteX2" fmla="*/ 189071 w 200025"/>
                    <a:gd name="connsiteY2" fmla="*/ 95726 h 285750"/>
                    <a:gd name="connsiteX3" fmla="*/ 196691 w 200025"/>
                    <a:gd name="connsiteY3" fmla="*/ 284321 h 285750"/>
                    <a:gd name="connsiteX4" fmla="*/ 196691 w 200025"/>
                    <a:gd name="connsiteY4" fmla="*/ 284321 h 285750"/>
                    <a:gd name="connsiteX5" fmla="*/ 7144 w 200025"/>
                    <a:gd name="connsiteY5" fmla="*/ 190024 h 285750"/>
                    <a:gd name="connsiteX6" fmla="*/ 31909 w 200025"/>
                    <a:gd name="connsiteY6" fmla="*/ 89059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0025" h="285750">
                      <a:moveTo>
                        <a:pt x="31909" y="89059"/>
                      </a:moveTo>
                      <a:lnTo>
                        <a:pt x="110014" y="7144"/>
                      </a:lnTo>
                      <a:cubicBezTo>
                        <a:pt x="110014" y="7144"/>
                        <a:pt x="125254" y="66199"/>
                        <a:pt x="189071" y="95726"/>
                      </a:cubicBezTo>
                      <a:lnTo>
                        <a:pt x="196691" y="284321"/>
                      </a:lnTo>
                      <a:lnTo>
                        <a:pt x="196691" y="284321"/>
                      </a:lnTo>
                      <a:lnTo>
                        <a:pt x="7144" y="190024"/>
                      </a:lnTo>
                      <a:lnTo>
                        <a:pt x="31909" y="890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lumMod val="45000"/>
                      </a:schemeClr>
                    </a:gs>
                    <a:gs pos="100000">
                      <a:schemeClr val="accent2">
                        <a:lumMod val="5000"/>
                      </a:schemeClr>
                    </a:gs>
                  </a:gsLst>
                  <a:lin ang="5400000" scaled="1"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CB4B555B-DB4B-4177-9EBA-071F6D6D6FEE}"/>
                    </a:ext>
                  </a:extLst>
                </p:cNvPr>
                <p:cNvSpPr/>
                <p:nvPr/>
              </p:nvSpPr>
              <p:spPr>
                <a:xfrm>
                  <a:off x="5612606" y="3241184"/>
                  <a:ext cx="285750" cy="504825"/>
                </a:xfrm>
                <a:custGeom>
                  <a:avLst/>
                  <a:gdLst>
                    <a:gd name="connsiteX0" fmla="*/ 7144 w 285750"/>
                    <a:gd name="connsiteY0" fmla="*/ 386239 h 504825"/>
                    <a:gd name="connsiteX1" fmla="*/ 286226 w 285750"/>
                    <a:gd name="connsiteY1" fmla="*/ 7144 h 504825"/>
                    <a:gd name="connsiteX2" fmla="*/ 276701 w 285750"/>
                    <a:gd name="connsiteY2" fmla="*/ 504349 h 504825"/>
                    <a:gd name="connsiteX3" fmla="*/ 12859 w 285750"/>
                    <a:gd name="connsiteY3" fmla="*/ 402431 h 504825"/>
                    <a:gd name="connsiteX4" fmla="*/ 7144 w 285750"/>
                    <a:gd name="connsiteY4" fmla="*/ 386239 h 504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750" h="504825">
                      <a:moveTo>
                        <a:pt x="7144" y="386239"/>
                      </a:moveTo>
                      <a:lnTo>
                        <a:pt x="286226" y="7144"/>
                      </a:lnTo>
                      <a:cubicBezTo>
                        <a:pt x="286226" y="7144"/>
                        <a:pt x="227171" y="106204"/>
                        <a:pt x="276701" y="504349"/>
                      </a:cubicBezTo>
                      <a:lnTo>
                        <a:pt x="12859" y="402431"/>
                      </a:lnTo>
                      <a:lnTo>
                        <a:pt x="7144" y="386239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15576C19-3419-4DA4-A687-BB2532F6BD89}"/>
                    </a:ext>
                  </a:extLst>
                </p:cNvPr>
                <p:cNvSpPr/>
                <p:nvPr/>
              </p:nvSpPr>
              <p:spPr>
                <a:xfrm>
                  <a:off x="5927884" y="3224688"/>
                  <a:ext cx="361950" cy="342900"/>
                </a:xfrm>
                <a:custGeom>
                  <a:avLst/>
                  <a:gdLst>
                    <a:gd name="connsiteX0" fmla="*/ 7144 w 361950"/>
                    <a:gd name="connsiteY0" fmla="*/ 338614 h 342900"/>
                    <a:gd name="connsiteX1" fmla="*/ 98584 w 361950"/>
                    <a:gd name="connsiteY1" fmla="*/ 70961 h 342900"/>
                    <a:gd name="connsiteX2" fmla="*/ 194786 w 361950"/>
                    <a:gd name="connsiteY2" fmla="*/ 7144 h 342900"/>
                    <a:gd name="connsiteX3" fmla="*/ 356711 w 361950"/>
                    <a:gd name="connsiteY3" fmla="*/ 56674 h 342900"/>
                    <a:gd name="connsiteX4" fmla="*/ 287179 w 361950"/>
                    <a:gd name="connsiteY4" fmla="*/ 330994 h 342900"/>
                    <a:gd name="connsiteX5" fmla="*/ 7144 w 361950"/>
                    <a:gd name="connsiteY5" fmla="*/ 338614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1950" h="342900">
                      <a:moveTo>
                        <a:pt x="7144" y="338614"/>
                      </a:moveTo>
                      <a:lnTo>
                        <a:pt x="98584" y="70961"/>
                      </a:lnTo>
                      <a:lnTo>
                        <a:pt x="194786" y="7144"/>
                      </a:lnTo>
                      <a:cubicBezTo>
                        <a:pt x="194786" y="7144"/>
                        <a:pt x="310039" y="7144"/>
                        <a:pt x="356711" y="56674"/>
                      </a:cubicBezTo>
                      <a:cubicBezTo>
                        <a:pt x="356711" y="56674"/>
                        <a:pt x="329089" y="259556"/>
                        <a:pt x="287179" y="330994"/>
                      </a:cubicBezTo>
                      <a:lnTo>
                        <a:pt x="7144" y="338614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F14553BC-964A-48CF-A2F4-4A1D84F61EB6}"/>
                    </a:ext>
                  </a:extLst>
                </p:cNvPr>
                <p:cNvSpPr/>
                <p:nvPr/>
              </p:nvSpPr>
              <p:spPr>
                <a:xfrm>
                  <a:off x="6183154" y="3178637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12238 h 361950"/>
                    <a:gd name="connsiteX1" fmla="*/ 173831 w 371475"/>
                    <a:gd name="connsiteY1" fmla="*/ 363710 h 361950"/>
                    <a:gd name="connsiteX2" fmla="*/ 371951 w 371475"/>
                    <a:gd name="connsiteY2" fmla="*/ 131300 h 361950"/>
                    <a:gd name="connsiteX3" fmla="*/ 320516 w 371475"/>
                    <a:gd name="connsiteY3" fmla="*/ 20810 h 361950"/>
                    <a:gd name="connsiteX4" fmla="*/ 7144 w 371475"/>
                    <a:gd name="connsiteY4" fmla="*/ 12238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61950">
                      <a:moveTo>
                        <a:pt x="7144" y="12238"/>
                      </a:moveTo>
                      <a:cubicBezTo>
                        <a:pt x="7144" y="12238"/>
                        <a:pt x="130969" y="141778"/>
                        <a:pt x="173831" y="363710"/>
                      </a:cubicBezTo>
                      <a:lnTo>
                        <a:pt x="371951" y="131300"/>
                      </a:lnTo>
                      <a:cubicBezTo>
                        <a:pt x="371951" y="131300"/>
                        <a:pt x="373856" y="75103"/>
                        <a:pt x="320516" y="20810"/>
                      </a:cubicBezTo>
                      <a:cubicBezTo>
                        <a:pt x="320516" y="20810"/>
                        <a:pt x="120491" y="-3002"/>
                        <a:pt x="7144" y="122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B7A179ED-1FED-4195-917F-EE6D3D0B1D2D}"/>
                    </a:ext>
                  </a:extLst>
                </p:cNvPr>
                <p:cNvSpPr/>
                <p:nvPr/>
              </p:nvSpPr>
              <p:spPr>
                <a:xfrm>
                  <a:off x="5859304" y="3023711"/>
                  <a:ext cx="371475" cy="361950"/>
                </a:xfrm>
                <a:custGeom>
                  <a:avLst/>
                  <a:gdLst>
                    <a:gd name="connsiteX0" fmla="*/ 7144 w 371475"/>
                    <a:gd name="connsiteY0" fmla="*/ 358616 h 361950"/>
                    <a:gd name="connsiteX1" fmla="*/ 54769 w 371475"/>
                    <a:gd name="connsiteY1" fmla="*/ 56674 h 361950"/>
                    <a:gd name="connsiteX2" fmla="*/ 162401 w 371475"/>
                    <a:gd name="connsiteY2" fmla="*/ 7144 h 361950"/>
                    <a:gd name="connsiteX3" fmla="*/ 365284 w 371475"/>
                    <a:gd name="connsiteY3" fmla="*/ 159544 h 361950"/>
                    <a:gd name="connsiteX4" fmla="*/ 261461 w 371475"/>
                    <a:gd name="connsiteY4" fmla="*/ 258604 h 361950"/>
                    <a:gd name="connsiteX5" fmla="*/ 7144 w 371475"/>
                    <a:gd name="connsiteY5" fmla="*/ 358616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1475" h="361950">
                      <a:moveTo>
                        <a:pt x="7144" y="358616"/>
                      </a:moveTo>
                      <a:lnTo>
                        <a:pt x="54769" y="56674"/>
                      </a:lnTo>
                      <a:lnTo>
                        <a:pt x="162401" y="7144"/>
                      </a:lnTo>
                      <a:lnTo>
                        <a:pt x="365284" y="159544"/>
                      </a:lnTo>
                      <a:cubicBezTo>
                        <a:pt x="365284" y="159544"/>
                        <a:pt x="318611" y="222409"/>
                        <a:pt x="261461" y="258604"/>
                      </a:cubicBezTo>
                      <a:cubicBezTo>
                        <a:pt x="187166" y="305276"/>
                        <a:pt x="7144" y="358616"/>
                        <a:pt x="7144" y="35861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26B8D971-71DD-4178-9EFF-8C78E714D91A}"/>
                    </a:ext>
                  </a:extLst>
                </p:cNvPr>
                <p:cNvSpPr/>
                <p:nvPr/>
              </p:nvSpPr>
              <p:spPr>
                <a:xfrm>
                  <a:off x="5885974" y="3482816"/>
                  <a:ext cx="419100" cy="314325"/>
                </a:xfrm>
                <a:custGeom>
                  <a:avLst/>
                  <a:gdLst>
                    <a:gd name="connsiteX0" fmla="*/ 421481 w 419100"/>
                    <a:gd name="connsiteY0" fmla="*/ 7144 h 314325"/>
                    <a:gd name="connsiteX1" fmla="*/ 319564 w 419100"/>
                    <a:gd name="connsiteY1" fmla="*/ 289084 h 314325"/>
                    <a:gd name="connsiteX2" fmla="*/ 141446 w 419100"/>
                    <a:gd name="connsiteY2" fmla="*/ 311944 h 314325"/>
                    <a:gd name="connsiteX3" fmla="*/ 7144 w 419100"/>
                    <a:gd name="connsiteY3" fmla="*/ 90011 h 314325"/>
                    <a:gd name="connsiteX4" fmla="*/ 96679 w 419100"/>
                    <a:gd name="connsiteY4" fmla="*/ 30956 h 314325"/>
                    <a:gd name="connsiteX5" fmla="*/ 421481 w 419100"/>
                    <a:gd name="connsiteY5" fmla="*/ 7144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100" h="314325">
                      <a:moveTo>
                        <a:pt x="421481" y="7144"/>
                      </a:moveTo>
                      <a:lnTo>
                        <a:pt x="319564" y="289084"/>
                      </a:lnTo>
                      <a:lnTo>
                        <a:pt x="141446" y="311944"/>
                      </a:lnTo>
                      <a:lnTo>
                        <a:pt x="7144" y="90011"/>
                      </a:lnTo>
                      <a:cubicBezTo>
                        <a:pt x="7144" y="90011"/>
                        <a:pt x="34766" y="47149"/>
                        <a:pt x="96679" y="30956"/>
                      </a:cubicBezTo>
                      <a:cubicBezTo>
                        <a:pt x="180499" y="10001"/>
                        <a:pt x="421481" y="7144"/>
                        <a:pt x="421481" y="714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9820899-DABA-4573-B118-515700F5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5967" y="4324658"/>
              <a:ext cx="1897513" cy="6072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ACC65E1-9976-4517-9DB6-CEF11068D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910" y="5673280"/>
              <a:ext cx="1617751" cy="5780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AE24E34-5AD2-4DEE-B1A2-FEB9086819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16" b="35547"/>
            <a:stretch/>
          </p:blipFill>
          <p:spPr>
            <a:xfrm>
              <a:off x="7564031" y="3645958"/>
              <a:ext cx="1837088" cy="51506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64345E-2A31-41C6-B505-8F69C0448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1381" y="3834271"/>
              <a:ext cx="1769428" cy="176942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DF6887-EF70-4992-B78C-DE7076755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15" y="3907934"/>
              <a:ext cx="2034337" cy="4796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C07ECD-DC57-45B1-AF49-F4ADA9709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268"/>
            <a:stretch/>
          </p:blipFill>
          <p:spPr>
            <a:xfrm>
              <a:off x="4446632" y="3635702"/>
              <a:ext cx="2184648" cy="56219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91E5875-1E4B-4330-B354-18486EF74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329" b="20250"/>
            <a:stretch/>
          </p:blipFill>
          <p:spPr>
            <a:xfrm>
              <a:off x="7495618" y="4817104"/>
              <a:ext cx="2034337" cy="7409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930E76-C268-4EA9-8237-7DCDE0633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031" y="4128613"/>
              <a:ext cx="1897513" cy="607204"/>
            </a:xfrm>
            <a:prstGeom prst="rect">
              <a:avLst/>
            </a:prstGeom>
          </p:spPr>
        </p:pic>
      </p:grpSp>
      <p:pic>
        <p:nvPicPr>
          <p:cNvPr id="162" name="Picture 2">
            <a:extLst>
              <a:ext uri="{FF2B5EF4-FFF2-40B4-BE49-F238E27FC236}">
                <a16:creationId xmlns:a16="http://schemas.microsoft.com/office/drawing/2014/main" id="{AC5BA138-36B4-476B-A380-1EB865A90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28841"/>
            <a:ext cx="2143125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913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0DD229A-15D1-4BE5-A189-41A3A55AB950}"/>
              </a:ext>
            </a:extLst>
          </p:cNvPr>
          <p:cNvSpPr/>
          <p:nvPr/>
        </p:nvSpPr>
        <p:spPr>
          <a:xfrm>
            <a:off x="0" y="133350"/>
            <a:ext cx="9144000" cy="452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C3B2504-78AA-4A66-9460-BC2DAD916527}"/>
              </a:ext>
            </a:extLst>
          </p:cNvPr>
          <p:cNvSpPr/>
          <p:nvPr/>
        </p:nvSpPr>
        <p:spPr>
          <a:xfrm>
            <a:off x="381000" y="834619"/>
            <a:ext cx="8559358" cy="4164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29AC782-D74F-44C9-8FA5-0F660E517A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812" y="133350"/>
            <a:ext cx="7277734" cy="4521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00" dirty="0">
                <a:solidFill>
                  <a:schemeClr val="tx1"/>
                </a:solidFill>
              </a:rPr>
              <a:t>ISU </a:t>
            </a:r>
            <a:r>
              <a:rPr sz="2800" spc="125" dirty="0">
                <a:solidFill>
                  <a:schemeClr val="tx1"/>
                </a:solidFill>
              </a:rPr>
              <a:t>PELAKSANAAN </a:t>
            </a:r>
            <a:r>
              <a:rPr sz="2800" spc="175" dirty="0">
                <a:solidFill>
                  <a:schemeClr val="tx1"/>
                </a:solidFill>
              </a:rPr>
              <a:t>BELA</a:t>
            </a:r>
            <a:r>
              <a:rPr sz="2800" spc="-535" dirty="0">
                <a:solidFill>
                  <a:schemeClr val="tx1"/>
                </a:solidFill>
              </a:rPr>
              <a:t> </a:t>
            </a:r>
            <a:r>
              <a:rPr sz="2800" spc="125" dirty="0">
                <a:solidFill>
                  <a:schemeClr val="tx1"/>
                </a:solidFill>
              </a:rPr>
              <a:t>PENGADAAN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50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354" y="1483996"/>
            <a:ext cx="8036243" cy="31341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7399020" cy="970121"/>
          </a:xfrm>
          <a:custGeom>
            <a:avLst/>
            <a:gdLst/>
            <a:ahLst/>
            <a:cxnLst/>
            <a:rect l="l" t="t" r="r" b="b"/>
            <a:pathLst>
              <a:path w="9865360" h="1293495">
                <a:moveTo>
                  <a:pt x="9865347" y="0"/>
                </a:moveTo>
                <a:lnTo>
                  <a:pt x="3406127" y="0"/>
                </a:lnTo>
                <a:lnTo>
                  <a:pt x="0" y="25"/>
                </a:lnTo>
                <a:lnTo>
                  <a:pt x="0" y="1292872"/>
                </a:lnTo>
                <a:lnTo>
                  <a:pt x="5322290" y="1292872"/>
                </a:lnTo>
                <a:lnTo>
                  <a:pt x="5364873" y="1291932"/>
                </a:lnTo>
                <a:lnTo>
                  <a:pt x="5389397" y="1290320"/>
                </a:lnTo>
                <a:lnTo>
                  <a:pt x="8728456" y="1290320"/>
                </a:lnTo>
                <a:lnTo>
                  <a:pt x="8771014" y="1289392"/>
                </a:lnTo>
                <a:lnTo>
                  <a:pt x="8815438" y="1286471"/>
                </a:lnTo>
                <a:lnTo>
                  <a:pt x="8859393" y="1281645"/>
                </a:lnTo>
                <a:lnTo>
                  <a:pt x="8902840" y="1274953"/>
                </a:lnTo>
                <a:lnTo>
                  <a:pt x="8945766" y="1266431"/>
                </a:lnTo>
                <a:lnTo>
                  <a:pt x="8988120" y="1256118"/>
                </a:lnTo>
                <a:lnTo>
                  <a:pt x="9029878" y="1244041"/>
                </a:lnTo>
                <a:lnTo>
                  <a:pt x="9071000" y="1230236"/>
                </a:lnTo>
                <a:lnTo>
                  <a:pt x="9111463" y="1214742"/>
                </a:lnTo>
                <a:lnTo>
                  <a:pt x="9151239" y="1197610"/>
                </a:lnTo>
                <a:lnTo>
                  <a:pt x="9190291" y="1178864"/>
                </a:lnTo>
                <a:lnTo>
                  <a:pt x="9228582" y="1158532"/>
                </a:lnTo>
                <a:lnTo>
                  <a:pt x="9266098" y="1136650"/>
                </a:lnTo>
                <a:lnTo>
                  <a:pt x="9302775" y="1113282"/>
                </a:lnTo>
                <a:lnTo>
                  <a:pt x="9338615" y="1088428"/>
                </a:lnTo>
                <a:lnTo>
                  <a:pt x="9373565" y="1062151"/>
                </a:lnTo>
                <a:lnTo>
                  <a:pt x="9407614" y="1034465"/>
                </a:lnTo>
                <a:lnTo>
                  <a:pt x="9440697" y="1005420"/>
                </a:lnTo>
                <a:lnTo>
                  <a:pt x="9472816" y="975055"/>
                </a:lnTo>
                <a:lnTo>
                  <a:pt x="9503918" y="943406"/>
                </a:lnTo>
                <a:lnTo>
                  <a:pt x="9533979" y="910488"/>
                </a:lnTo>
                <a:lnTo>
                  <a:pt x="9562973" y="876363"/>
                </a:lnTo>
                <a:lnTo>
                  <a:pt x="9590862" y="841057"/>
                </a:lnTo>
                <a:lnTo>
                  <a:pt x="9617608" y="804608"/>
                </a:lnTo>
                <a:lnTo>
                  <a:pt x="9643186" y="767041"/>
                </a:lnTo>
                <a:lnTo>
                  <a:pt x="9667570" y="728408"/>
                </a:lnTo>
                <a:lnTo>
                  <a:pt x="9690722" y="688746"/>
                </a:lnTo>
                <a:lnTo>
                  <a:pt x="9712604" y="648068"/>
                </a:lnTo>
                <a:lnTo>
                  <a:pt x="9733191" y="606437"/>
                </a:lnTo>
                <a:lnTo>
                  <a:pt x="9752457" y="563880"/>
                </a:lnTo>
                <a:lnTo>
                  <a:pt x="9770364" y="520420"/>
                </a:lnTo>
                <a:lnTo>
                  <a:pt x="9786874" y="476110"/>
                </a:lnTo>
                <a:lnTo>
                  <a:pt x="9801962" y="430987"/>
                </a:lnTo>
                <a:lnTo>
                  <a:pt x="9815601" y="385076"/>
                </a:lnTo>
                <a:lnTo>
                  <a:pt x="9827755" y="338416"/>
                </a:lnTo>
                <a:lnTo>
                  <a:pt x="9838385" y="291045"/>
                </a:lnTo>
                <a:lnTo>
                  <a:pt x="9847478" y="243001"/>
                </a:lnTo>
                <a:lnTo>
                  <a:pt x="9854971" y="194310"/>
                </a:lnTo>
                <a:lnTo>
                  <a:pt x="9860864" y="145034"/>
                </a:lnTo>
                <a:lnTo>
                  <a:pt x="9865119" y="95173"/>
                </a:lnTo>
                <a:lnTo>
                  <a:pt x="9865347" y="90792"/>
                </a:lnTo>
                <a:lnTo>
                  <a:pt x="9865347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91" y="137874"/>
            <a:ext cx="5949791" cy="6251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393"/>
              </a:lnSpc>
              <a:spcBef>
                <a:spcPts val="75"/>
              </a:spcBef>
            </a:pP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CARA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34" dirty="0">
                <a:solidFill>
                  <a:schemeClr val="bg1"/>
                </a:solidFill>
                <a:latin typeface="Calibri Light"/>
                <a:cs typeface="Calibri Light"/>
              </a:rPr>
              <a:t>PEJABAT</a:t>
            </a:r>
            <a:r>
              <a:rPr sz="2100" spc="-26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PENGADAAN</a:t>
            </a:r>
            <a:r>
              <a:rPr sz="2100" spc="-8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MELAKUKAN</a:t>
            </a:r>
            <a:endParaRPr sz="21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9525">
              <a:lnSpc>
                <a:spcPts val="2393"/>
              </a:lnSpc>
            </a:pP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PENGADAAN</a:t>
            </a:r>
            <a:r>
              <a:rPr sz="2100" spc="-1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LANGSUNG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 DALAM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BELA PENGADAAN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(1)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5306" y="1245394"/>
            <a:ext cx="2583180" cy="445956"/>
          </a:xfrm>
          <a:prstGeom prst="rect">
            <a:avLst/>
          </a:prstGeom>
        </p:spPr>
        <p:txBody>
          <a:bodyPr vert="horz" wrap="square" lIns="0" tIns="35243" rIns="0" bIns="0" rtlCol="0">
            <a:spAutoFit/>
          </a:bodyPr>
          <a:lstStyle/>
          <a:p>
            <a:pPr marL="395764" marR="3810" indent="-386715">
              <a:lnSpc>
                <a:spcPts val="1620"/>
              </a:lnSpc>
              <a:spcBef>
                <a:spcPts val="278"/>
              </a:spcBef>
              <a:tabLst>
                <a:tab pos="395764" algn="l"/>
              </a:tabLst>
            </a:pP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1.	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Login </a:t>
            </a:r>
            <a:r>
              <a:rPr sz="1500" spc="-26" dirty="0">
                <a:solidFill>
                  <a:srgbClr val="293647"/>
                </a:solidFill>
                <a:latin typeface="Calibri"/>
                <a:cs typeface="Calibri"/>
              </a:rPr>
              <a:t>ke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dalam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SPSE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melalui </a:t>
            </a:r>
            <a:r>
              <a:rPr sz="1500" spc="-330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masing-masing</a:t>
            </a:r>
            <a:r>
              <a:rPr sz="1500" spc="-1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LPSE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306" y="3558492"/>
            <a:ext cx="2647950" cy="863698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395764" marR="3810" indent="-386715">
              <a:lnSpc>
                <a:spcPct val="90000"/>
              </a:lnSpc>
              <a:spcBef>
                <a:spcPts val="255"/>
              </a:spcBef>
              <a:tabLst>
                <a:tab pos="395764" algn="l"/>
              </a:tabLst>
            </a:pP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2.	Klik link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“e-Procurement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rgbClr val="293647"/>
                </a:solidFill>
                <a:latin typeface="Calibri"/>
                <a:cs typeface="Calibri"/>
              </a:rPr>
              <a:t>Lainnya”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pada bagian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atas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 aplikasi</a:t>
            </a:r>
            <a:r>
              <a:rPr sz="150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SPSE</a:t>
            </a:r>
            <a:r>
              <a:rPr sz="1500" spc="-1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untuk</a:t>
            </a:r>
            <a:r>
              <a:rPr sz="1500" spc="-45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masuk</a:t>
            </a:r>
            <a:r>
              <a:rPr sz="1500" spc="-19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26" dirty="0">
                <a:solidFill>
                  <a:srgbClr val="293647"/>
                </a:solidFill>
                <a:latin typeface="Calibri"/>
                <a:cs typeface="Calibri"/>
              </a:rPr>
              <a:t>ke </a:t>
            </a:r>
            <a:r>
              <a:rPr sz="1500" spc="-326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Portal</a:t>
            </a:r>
            <a:r>
              <a:rPr sz="1500" spc="-19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INAPROC.ID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3776" y="1131570"/>
            <a:ext cx="4989194" cy="198310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507105" y="3253740"/>
            <a:ext cx="4705350" cy="1804035"/>
            <a:chOff x="4676140" y="4338320"/>
            <a:chExt cx="6273800" cy="24053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6140" y="4338320"/>
              <a:ext cx="6273800" cy="22961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194550" y="5914999"/>
              <a:ext cx="2245360" cy="822960"/>
            </a:xfrm>
            <a:custGeom>
              <a:avLst/>
              <a:gdLst/>
              <a:ahLst/>
              <a:cxnLst/>
              <a:rect l="l" t="t" r="r" b="b"/>
              <a:pathLst>
                <a:path w="2245359" h="822959">
                  <a:moveTo>
                    <a:pt x="2159380" y="306730"/>
                  </a:moveTo>
                  <a:lnTo>
                    <a:pt x="85978" y="306730"/>
                  </a:lnTo>
                  <a:lnTo>
                    <a:pt x="52506" y="313484"/>
                  </a:lnTo>
                  <a:lnTo>
                    <a:pt x="25177" y="331903"/>
                  </a:lnTo>
                  <a:lnTo>
                    <a:pt x="6754" y="359220"/>
                  </a:lnTo>
                  <a:lnTo>
                    <a:pt x="0" y="392671"/>
                  </a:lnTo>
                  <a:lnTo>
                    <a:pt x="0" y="736409"/>
                  </a:lnTo>
                  <a:lnTo>
                    <a:pt x="6754" y="769859"/>
                  </a:lnTo>
                  <a:lnTo>
                    <a:pt x="25177" y="797177"/>
                  </a:lnTo>
                  <a:lnTo>
                    <a:pt x="52506" y="815596"/>
                  </a:lnTo>
                  <a:lnTo>
                    <a:pt x="85978" y="822350"/>
                  </a:lnTo>
                  <a:lnTo>
                    <a:pt x="2159380" y="822350"/>
                  </a:lnTo>
                  <a:lnTo>
                    <a:pt x="2192853" y="815596"/>
                  </a:lnTo>
                  <a:lnTo>
                    <a:pt x="2220182" y="797177"/>
                  </a:lnTo>
                  <a:lnTo>
                    <a:pt x="2238605" y="769859"/>
                  </a:lnTo>
                  <a:lnTo>
                    <a:pt x="2245359" y="736409"/>
                  </a:lnTo>
                  <a:lnTo>
                    <a:pt x="2245359" y="392671"/>
                  </a:lnTo>
                  <a:lnTo>
                    <a:pt x="2238605" y="359220"/>
                  </a:lnTo>
                  <a:lnTo>
                    <a:pt x="2220182" y="331903"/>
                  </a:lnTo>
                  <a:lnTo>
                    <a:pt x="2192853" y="313484"/>
                  </a:lnTo>
                  <a:lnTo>
                    <a:pt x="2159380" y="306730"/>
                  </a:lnTo>
                  <a:close/>
                </a:path>
                <a:path w="2245359" h="822959">
                  <a:moveTo>
                    <a:pt x="382016" y="0"/>
                  </a:moveTo>
                  <a:lnTo>
                    <a:pt x="374269" y="306730"/>
                  </a:lnTo>
                  <a:lnTo>
                    <a:pt x="935608" y="306730"/>
                  </a:lnTo>
                  <a:lnTo>
                    <a:pt x="382016" y="0"/>
                  </a:lnTo>
                  <a:close/>
                </a:path>
              </a:pathLst>
            </a:custGeom>
            <a:solidFill>
              <a:srgbClr val="61B3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194550" y="5914999"/>
              <a:ext cx="2245360" cy="822960"/>
            </a:xfrm>
            <a:custGeom>
              <a:avLst/>
              <a:gdLst/>
              <a:ahLst/>
              <a:cxnLst/>
              <a:rect l="l" t="t" r="r" b="b"/>
              <a:pathLst>
                <a:path w="2245359" h="822959">
                  <a:moveTo>
                    <a:pt x="0" y="392671"/>
                  </a:moveTo>
                  <a:lnTo>
                    <a:pt x="6754" y="359220"/>
                  </a:lnTo>
                  <a:lnTo>
                    <a:pt x="25177" y="331903"/>
                  </a:lnTo>
                  <a:lnTo>
                    <a:pt x="52506" y="313484"/>
                  </a:lnTo>
                  <a:lnTo>
                    <a:pt x="85978" y="306730"/>
                  </a:lnTo>
                  <a:lnTo>
                    <a:pt x="374269" y="306730"/>
                  </a:lnTo>
                  <a:lnTo>
                    <a:pt x="382016" y="0"/>
                  </a:lnTo>
                  <a:lnTo>
                    <a:pt x="935608" y="306730"/>
                  </a:lnTo>
                  <a:lnTo>
                    <a:pt x="2159380" y="306730"/>
                  </a:lnTo>
                  <a:lnTo>
                    <a:pt x="2192853" y="313484"/>
                  </a:lnTo>
                  <a:lnTo>
                    <a:pt x="2220182" y="331903"/>
                  </a:lnTo>
                  <a:lnTo>
                    <a:pt x="2238605" y="359220"/>
                  </a:lnTo>
                  <a:lnTo>
                    <a:pt x="2245359" y="392671"/>
                  </a:lnTo>
                  <a:lnTo>
                    <a:pt x="2245359" y="521576"/>
                  </a:lnTo>
                  <a:lnTo>
                    <a:pt x="2245359" y="736409"/>
                  </a:lnTo>
                  <a:lnTo>
                    <a:pt x="2238605" y="769859"/>
                  </a:lnTo>
                  <a:lnTo>
                    <a:pt x="2220182" y="797177"/>
                  </a:lnTo>
                  <a:lnTo>
                    <a:pt x="2192853" y="815596"/>
                  </a:lnTo>
                  <a:lnTo>
                    <a:pt x="2159380" y="822350"/>
                  </a:lnTo>
                  <a:lnTo>
                    <a:pt x="935608" y="822350"/>
                  </a:lnTo>
                  <a:lnTo>
                    <a:pt x="374269" y="822350"/>
                  </a:lnTo>
                  <a:lnTo>
                    <a:pt x="85978" y="822350"/>
                  </a:lnTo>
                  <a:lnTo>
                    <a:pt x="52506" y="815596"/>
                  </a:lnTo>
                  <a:lnTo>
                    <a:pt x="25177" y="797177"/>
                  </a:lnTo>
                  <a:lnTo>
                    <a:pt x="6754" y="769859"/>
                  </a:lnTo>
                  <a:lnTo>
                    <a:pt x="0" y="736409"/>
                  </a:lnTo>
                  <a:lnTo>
                    <a:pt x="0" y="521576"/>
                  </a:lnTo>
                  <a:lnTo>
                    <a:pt x="0" y="392671"/>
                  </a:lnTo>
                  <a:close/>
                </a:path>
              </a:pathLst>
            </a:custGeom>
            <a:ln w="12700">
              <a:solidFill>
                <a:srgbClr val="4683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98592" y="4706779"/>
            <a:ext cx="147732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9530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Setelah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masuk SPSE,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user klik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Aplikasi</a:t>
            </a:r>
            <a:r>
              <a:rPr sz="9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e-Procurement</a:t>
            </a:r>
            <a:r>
              <a:rPr sz="9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FFFFFF"/>
                </a:solidFill>
                <a:latin typeface="Calibri"/>
                <a:cs typeface="Calibri"/>
              </a:rPr>
              <a:t>Lainnya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354" y="1483996"/>
            <a:ext cx="8036243" cy="31341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7399020" cy="970121"/>
          </a:xfrm>
          <a:custGeom>
            <a:avLst/>
            <a:gdLst/>
            <a:ahLst/>
            <a:cxnLst/>
            <a:rect l="l" t="t" r="r" b="b"/>
            <a:pathLst>
              <a:path w="9865360" h="1293495">
                <a:moveTo>
                  <a:pt x="9865347" y="0"/>
                </a:moveTo>
                <a:lnTo>
                  <a:pt x="3406127" y="0"/>
                </a:lnTo>
                <a:lnTo>
                  <a:pt x="0" y="25"/>
                </a:lnTo>
                <a:lnTo>
                  <a:pt x="0" y="1292872"/>
                </a:lnTo>
                <a:lnTo>
                  <a:pt x="5322290" y="1292872"/>
                </a:lnTo>
                <a:lnTo>
                  <a:pt x="5364873" y="1291932"/>
                </a:lnTo>
                <a:lnTo>
                  <a:pt x="5389397" y="1290320"/>
                </a:lnTo>
                <a:lnTo>
                  <a:pt x="8728456" y="1290320"/>
                </a:lnTo>
                <a:lnTo>
                  <a:pt x="8771014" y="1289392"/>
                </a:lnTo>
                <a:lnTo>
                  <a:pt x="8815438" y="1286471"/>
                </a:lnTo>
                <a:lnTo>
                  <a:pt x="8859393" y="1281645"/>
                </a:lnTo>
                <a:lnTo>
                  <a:pt x="8902840" y="1274953"/>
                </a:lnTo>
                <a:lnTo>
                  <a:pt x="8945766" y="1266431"/>
                </a:lnTo>
                <a:lnTo>
                  <a:pt x="8988120" y="1256118"/>
                </a:lnTo>
                <a:lnTo>
                  <a:pt x="9029878" y="1244041"/>
                </a:lnTo>
                <a:lnTo>
                  <a:pt x="9071000" y="1230236"/>
                </a:lnTo>
                <a:lnTo>
                  <a:pt x="9111463" y="1214742"/>
                </a:lnTo>
                <a:lnTo>
                  <a:pt x="9151239" y="1197610"/>
                </a:lnTo>
                <a:lnTo>
                  <a:pt x="9190291" y="1178864"/>
                </a:lnTo>
                <a:lnTo>
                  <a:pt x="9228582" y="1158532"/>
                </a:lnTo>
                <a:lnTo>
                  <a:pt x="9266098" y="1136650"/>
                </a:lnTo>
                <a:lnTo>
                  <a:pt x="9302775" y="1113282"/>
                </a:lnTo>
                <a:lnTo>
                  <a:pt x="9338615" y="1088428"/>
                </a:lnTo>
                <a:lnTo>
                  <a:pt x="9373565" y="1062151"/>
                </a:lnTo>
                <a:lnTo>
                  <a:pt x="9407614" y="1034465"/>
                </a:lnTo>
                <a:lnTo>
                  <a:pt x="9440697" y="1005420"/>
                </a:lnTo>
                <a:lnTo>
                  <a:pt x="9472816" y="975055"/>
                </a:lnTo>
                <a:lnTo>
                  <a:pt x="9503918" y="943406"/>
                </a:lnTo>
                <a:lnTo>
                  <a:pt x="9533979" y="910488"/>
                </a:lnTo>
                <a:lnTo>
                  <a:pt x="9562973" y="876363"/>
                </a:lnTo>
                <a:lnTo>
                  <a:pt x="9590862" y="841057"/>
                </a:lnTo>
                <a:lnTo>
                  <a:pt x="9617608" y="804608"/>
                </a:lnTo>
                <a:lnTo>
                  <a:pt x="9643186" y="767041"/>
                </a:lnTo>
                <a:lnTo>
                  <a:pt x="9667570" y="728408"/>
                </a:lnTo>
                <a:lnTo>
                  <a:pt x="9690722" y="688746"/>
                </a:lnTo>
                <a:lnTo>
                  <a:pt x="9712604" y="648068"/>
                </a:lnTo>
                <a:lnTo>
                  <a:pt x="9733191" y="606437"/>
                </a:lnTo>
                <a:lnTo>
                  <a:pt x="9752457" y="563880"/>
                </a:lnTo>
                <a:lnTo>
                  <a:pt x="9770364" y="520420"/>
                </a:lnTo>
                <a:lnTo>
                  <a:pt x="9786874" y="476110"/>
                </a:lnTo>
                <a:lnTo>
                  <a:pt x="9801962" y="430987"/>
                </a:lnTo>
                <a:lnTo>
                  <a:pt x="9815601" y="385076"/>
                </a:lnTo>
                <a:lnTo>
                  <a:pt x="9827755" y="338416"/>
                </a:lnTo>
                <a:lnTo>
                  <a:pt x="9838385" y="291045"/>
                </a:lnTo>
                <a:lnTo>
                  <a:pt x="9847478" y="243001"/>
                </a:lnTo>
                <a:lnTo>
                  <a:pt x="9854971" y="194310"/>
                </a:lnTo>
                <a:lnTo>
                  <a:pt x="9860864" y="145034"/>
                </a:lnTo>
                <a:lnTo>
                  <a:pt x="9865119" y="95173"/>
                </a:lnTo>
                <a:lnTo>
                  <a:pt x="9865347" y="90792"/>
                </a:lnTo>
                <a:lnTo>
                  <a:pt x="9865347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91" y="137874"/>
            <a:ext cx="5949791" cy="6251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393"/>
              </a:lnSpc>
              <a:spcBef>
                <a:spcPts val="75"/>
              </a:spcBef>
            </a:pP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CARA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34" dirty="0">
                <a:solidFill>
                  <a:schemeClr val="bg1"/>
                </a:solidFill>
                <a:latin typeface="Calibri Light"/>
                <a:cs typeface="Calibri Light"/>
              </a:rPr>
              <a:t>PEJABAT</a:t>
            </a:r>
            <a:r>
              <a:rPr sz="2100" spc="-26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PENGADAAN</a:t>
            </a:r>
            <a:r>
              <a:rPr sz="2100" spc="-8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MELAKUKAN</a:t>
            </a:r>
            <a:endParaRPr sz="21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9525">
              <a:lnSpc>
                <a:spcPts val="2393"/>
              </a:lnSpc>
            </a:pP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PENGADAAN</a:t>
            </a:r>
            <a:r>
              <a:rPr sz="2100" spc="-15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LANGSUNG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 DALAM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chemeClr val="bg1"/>
                </a:solidFill>
                <a:latin typeface="Calibri Light"/>
                <a:cs typeface="Calibri Light"/>
              </a:rPr>
              <a:t>BELA PENGADAAN</a:t>
            </a:r>
            <a:r>
              <a:rPr sz="2100" spc="-11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chemeClr val="bg1"/>
                </a:solidFill>
                <a:latin typeface="Calibri Light"/>
                <a:cs typeface="Calibri Light"/>
              </a:rPr>
              <a:t>(2)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80" y="1546146"/>
            <a:ext cx="2292191" cy="651621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396240" marR="3810" indent="-386715">
              <a:lnSpc>
                <a:spcPts val="1620"/>
              </a:lnSpc>
              <a:spcBef>
                <a:spcPts val="281"/>
              </a:spcBef>
              <a:tabLst>
                <a:tab pos="395764" algn="l"/>
              </a:tabLst>
            </a:pP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3.	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Pada</a:t>
            </a:r>
            <a:r>
              <a:rPr sz="1500" spc="-4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Portal</a:t>
            </a:r>
            <a:r>
              <a:rPr sz="1500" spc="-45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INAPROC.ID, </a:t>
            </a:r>
            <a:r>
              <a:rPr sz="1500" spc="-326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pilih</a:t>
            </a:r>
            <a:r>
              <a:rPr sz="1500" spc="-1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Aplikasi</a:t>
            </a:r>
            <a:r>
              <a:rPr sz="1500" spc="15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293647"/>
                </a:solidFill>
                <a:latin typeface="Calibri"/>
                <a:cs typeface="Calibri"/>
              </a:rPr>
              <a:t>Bela </a:t>
            </a:r>
            <a:r>
              <a:rPr sz="1500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293647"/>
                </a:solidFill>
                <a:latin typeface="Calibri"/>
                <a:cs typeface="Calibri"/>
              </a:rPr>
              <a:t>Pengadaan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48965" y="1417320"/>
            <a:ext cx="5337810" cy="3257550"/>
            <a:chOff x="4198620" y="1889760"/>
            <a:chExt cx="7117080" cy="43434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8620" y="1889760"/>
              <a:ext cx="7117080" cy="43434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3810" y="3684270"/>
              <a:ext cx="2032000" cy="1963420"/>
            </a:xfrm>
            <a:custGeom>
              <a:avLst/>
              <a:gdLst/>
              <a:ahLst/>
              <a:cxnLst/>
              <a:rect l="l" t="t" r="r" b="b"/>
              <a:pathLst>
                <a:path w="2032000" h="1963420">
                  <a:moveTo>
                    <a:pt x="846709" y="777239"/>
                  </a:moveTo>
                  <a:lnTo>
                    <a:pt x="338709" y="777239"/>
                  </a:lnTo>
                  <a:lnTo>
                    <a:pt x="326770" y="1963102"/>
                  </a:lnTo>
                  <a:lnTo>
                    <a:pt x="846709" y="777239"/>
                  </a:lnTo>
                  <a:close/>
                </a:path>
                <a:path w="2032000" h="1963420">
                  <a:moveTo>
                    <a:pt x="1902460" y="0"/>
                  </a:moveTo>
                  <a:lnTo>
                    <a:pt x="129539" y="0"/>
                  </a:ln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39"/>
                  </a:lnTo>
                  <a:lnTo>
                    <a:pt x="0" y="647699"/>
                  </a:lnTo>
                  <a:lnTo>
                    <a:pt x="10185" y="698105"/>
                  </a:lnTo>
                  <a:lnTo>
                    <a:pt x="37957" y="739282"/>
                  </a:lnTo>
                  <a:lnTo>
                    <a:pt x="79134" y="767054"/>
                  </a:lnTo>
                  <a:lnTo>
                    <a:pt x="129539" y="777239"/>
                  </a:lnTo>
                  <a:lnTo>
                    <a:pt x="1902460" y="777239"/>
                  </a:lnTo>
                  <a:lnTo>
                    <a:pt x="1952865" y="767054"/>
                  </a:lnTo>
                  <a:lnTo>
                    <a:pt x="1994042" y="739282"/>
                  </a:lnTo>
                  <a:lnTo>
                    <a:pt x="2021814" y="698105"/>
                  </a:lnTo>
                  <a:lnTo>
                    <a:pt x="2031999" y="647699"/>
                  </a:lnTo>
                  <a:lnTo>
                    <a:pt x="2031999" y="129539"/>
                  </a:lnTo>
                  <a:lnTo>
                    <a:pt x="2021814" y="79134"/>
                  </a:lnTo>
                  <a:lnTo>
                    <a:pt x="1994042" y="37957"/>
                  </a:lnTo>
                  <a:lnTo>
                    <a:pt x="1952865" y="10185"/>
                  </a:lnTo>
                  <a:lnTo>
                    <a:pt x="1902460" y="0"/>
                  </a:lnTo>
                  <a:close/>
                </a:path>
              </a:pathLst>
            </a:custGeom>
            <a:solidFill>
              <a:srgbClr val="61B3D4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353810" y="3684270"/>
              <a:ext cx="2032000" cy="1963420"/>
            </a:xfrm>
            <a:custGeom>
              <a:avLst/>
              <a:gdLst/>
              <a:ahLst/>
              <a:cxnLst/>
              <a:rect l="l" t="t" r="r" b="b"/>
              <a:pathLst>
                <a:path w="2032000" h="1963420">
                  <a:moveTo>
                    <a:pt x="0" y="129539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338709" y="0"/>
                  </a:lnTo>
                  <a:lnTo>
                    <a:pt x="846709" y="0"/>
                  </a:lnTo>
                  <a:lnTo>
                    <a:pt x="1902460" y="0"/>
                  </a:lnTo>
                  <a:lnTo>
                    <a:pt x="1952865" y="10185"/>
                  </a:lnTo>
                  <a:lnTo>
                    <a:pt x="1994042" y="37957"/>
                  </a:lnTo>
                  <a:lnTo>
                    <a:pt x="2021814" y="79134"/>
                  </a:lnTo>
                  <a:lnTo>
                    <a:pt x="2031999" y="129539"/>
                  </a:lnTo>
                  <a:lnTo>
                    <a:pt x="2031999" y="453389"/>
                  </a:lnTo>
                  <a:lnTo>
                    <a:pt x="2031999" y="647699"/>
                  </a:lnTo>
                  <a:lnTo>
                    <a:pt x="2021814" y="698105"/>
                  </a:lnTo>
                  <a:lnTo>
                    <a:pt x="1994042" y="739282"/>
                  </a:lnTo>
                  <a:lnTo>
                    <a:pt x="1952865" y="767054"/>
                  </a:lnTo>
                  <a:lnTo>
                    <a:pt x="1902460" y="777239"/>
                  </a:lnTo>
                  <a:lnTo>
                    <a:pt x="846709" y="777239"/>
                  </a:lnTo>
                  <a:lnTo>
                    <a:pt x="326770" y="1963102"/>
                  </a:lnTo>
                  <a:lnTo>
                    <a:pt x="338709" y="777239"/>
                  </a:lnTo>
                  <a:lnTo>
                    <a:pt x="129539" y="777239"/>
                  </a:lnTo>
                  <a:lnTo>
                    <a:pt x="79134" y="767054"/>
                  </a:lnTo>
                  <a:lnTo>
                    <a:pt x="37957" y="739282"/>
                  </a:lnTo>
                  <a:lnTo>
                    <a:pt x="10185" y="698105"/>
                  </a:lnTo>
                  <a:lnTo>
                    <a:pt x="0" y="647699"/>
                  </a:lnTo>
                  <a:lnTo>
                    <a:pt x="0" y="453389"/>
                  </a:lnTo>
                  <a:lnTo>
                    <a:pt x="0" y="129539"/>
                  </a:lnTo>
                  <a:close/>
                </a:path>
              </a:pathLst>
            </a:custGeom>
            <a:ln w="12700">
              <a:solidFill>
                <a:srgbClr val="46839C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941569" y="2831782"/>
            <a:ext cx="117252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4335" marR="3810" indent="-384810">
              <a:spcBef>
                <a:spcPts val="75"/>
              </a:spcBef>
            </a:pP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Setelah</a:t>
            </a:r>
            <a:r>
              <a:rPr sz="9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masuk</a:t>
            </a:r>
            <a:r>
              <a:rPr sz="9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INAPROC, </a:t>
            </a:r>
            <a:r>
              <a:rPr sz="900" spc="-1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user</a:t>
            </a:r>
            <a:r>
              <a:rPr sz="900" spc="-1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klik</a:t>
            </a:r>
            <a:endParaRPr sz="900">
              <a:latin typeface="Calibri"/>
              <a:cs typeface="Calibri"/>
            </a:endParaRPr>
          </a:p>
          <a:p>
            <a:pPr marL="24765"/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Aplikasi</a:t>
            </a:r>
            <a:r>
              <a:rPr sz="90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Bela</a:t>
            </a:r>
            <a:r>
              <a:rPr sz="90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Calibri"/>
                <a:cs typeface="Calibri"/>
              </a:rPr>
              <a:t>Pengadaan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>
            <a:extLst>
              <a:ext uri="{FF2B5EF4-FFF2-40B4-BE49-F238E27FC236}">
                <a16:creationId xmlns:a16="http://schemas.microsoft.com/office/drawing/2014/main" id="{F755992C-9A0E-4458-B675-21B1A78E511F}"/>
              </a:ext>
            </a:extLst>
          </p:cNvPr>
          <p:cNvGrpSpPr/>
          <p:nvPr/>
        </p:nvGrpSpPr>
        <p:grpSpPr>
          <a:xfrm>
            <a:off x="4800600" y="800100"/>
            <a:ext cx="4495800" cy="4343400"/>
            <a:chOff x="5224086" y="292954"/>
            <a:chExt cx="3920490" cy="4850765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4A0E0C8-F19C-4B98-AADA-8862FD14EEDE}"/>
                </a:ext>
              </a:extLst>
            </p:cNvPr>
            <p:cNvSpPr/>
            <p:nvPr/>
          </p:nvSpPr>
          <p:spPr>
            <a:xfrm>
              <a:off x="7116034" y="292954"/>
              <a:ext cx="2028189" cy="1348105"/>
            </a:xfrm>
            <a:custGeom>
              <a:avLst/>
              <a:gdLst/>
              <a:ahLst/>
              <a:cxnLst/>
              <a:rect l="l" t="t" r="r" b="b"/>
              <a:pathLst>
                <a:path w="2028190" h="1348105">
                  <a:moveTo>
                    <a:pt x="137518" y="0"/>
                  </a:moveTo>
                  <a:lnTo>
                    <a:pt x="93558" y="5311"/>
                  </a:lnTo>
                  <a:lnTo>
                    <a:pt x="51771" y="21032"/>
                  </a:lnTo>
                  <a:lnTo>
                    <a:pt x="0" y="52111"/>
                  </a:lnTo>
                  <a:lnTo>
                    <a:pt x="2027965" y="1347488"/>
                  </a:lnTo>
                  <a:lnTo>
                    <a:pt x="2027965" y="1062342"/>
                  </a:lnTo>
                  <a:lnTo>
                    <a:pt x="225221" y="23671"/>
                  </a:lnTo>
                  <a:lnTo>
                    <a:pt x="204668" y="13255"/>
                  </a:lnTo>
                  <a:lnTo>
                    <a:pt x="182966" y="5865"/>
                  </a:lnTo>
                  <a:lnTo>
                    <a:pt x="160465" y="1459"/>
                  </a:lnTo>
                  <a:lnTo>
                    <a:pt x="13751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AC38B20-85E0-435E-B5FD-5EBA2085A72E}"/>
                </a:ext>
              </a:extLst>
            </p:cNvPr>
            <p:cNvSpPr/>
            <p:nvPr/>
          </p:nvSpPr>
          <p:spPr>
            <a:xfrm>
              <a:off x="7307536" y="689017"/>
              <a:ext cx="80295" cy="101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8AAA5509-145C-44CD-A7BE-4262992252A3}"/>
                </a:ext>
              </a:extLst>
            </p:cNvPr>
            <p:cNvSpPr/>
            <p:nvPr/>
          </p:nvSpPr>
          <p:spPr>
            <a:xfrm>
              <a:off x="7307536" y="1056561"/>
              <a:ext cx="80295" cy="1014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221C9500-C56F-4919-8463-30A539E1A918}"/>
                </a:ext>
              </a:extLst>
            </p:cNvPr>
            <p:cNvSpPr/>
            <p:nvPr/>
          </p:nvSpPr>
          <p:spPr>
            <a:xfrm>
              <a:off x="7708764" y="823605"/>
              <a:ext cx="77656" cy="1019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F16344E9-4A6F-40B8-9808-3A2EA680A413}"/>
                </a:ext>
              </a:extLst>
            </p:cNvPr>
            <p:cNvSpPr/>
            <p:nvPr/>
          </p:nvSpPr>
          <p:spPr>
            <a:xfrm>
              <a:off x="7708764" y="1192225"/>
              <a:ext cx="77656" cy="1029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3F37EF1-E04E-4A8C-8DDA-4AE873579868}"/>
                </a:ext>
              </a:extLst>
            </p:cNvPr>
            <p:cNvSpPr/>
            <p:nvPr/>
          </p:nvSpPr>
          <p:spPr>
            <a:xfrm>
              <a:off x="8109904" y="960780"/>
              <a:ext cx="77657" cy="101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F1408E2-E46A-47A5-B9F1-DA99EDFC4C62}"/>
                </a:ext>
              </a:extLst>
            </p:cNvPr>
            <p:cNvSpPr/>
            <p:nvPr/>
          </p:nvSpPr>
          <p:spPr>
            <a:xfrm>
              <a:off x="7307536" y="1424068"/>
              <a:ext cx="80295" cy="1015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566FB17-E87F-402A-A3F6-0553098AD016}"/>
                </a:ext>
              </a:extLst>
            </p:cNvPr>
            <p:cNvSpPr/>
            <p:nvPr/>
          </p:nvSpPr>
          <p:spPr>
            <a:xfrm>
              <a:off x="8109904" y="1328288"/>
              <a:ext cx="77657" cy="1015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2A60B103-A1B6-4874-93DC-AA68B1217C21}"/>
                </a:ext>
              </a:extLst>
            </p:cNvPr>
            <p:cNvSpPr/>
            <p:nvPr/>
          </p:nvSpPr>
          <p:spPr>
            <a:xfrm>
              <a:off x="7708764" y="1560846"/>
              <a:ext cx="77656" cy="1019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820022DB-7F15-4CFE-8447-748C54656FEC}"/>
                </a:ext>
              </a:extLst>
            </p:cNvPr>
            <p:cNvSpPr/>
            <p:nvPr/>
          </p:nvSpPr>
          <p:spPr>
            <a:xfrm>
              <a:off x="8511048" y="1465423"/>
              <a:ext cx="77656" cy="1015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E7816669-E0AA-4525-BB48-5905B11A7E42}"/>
                </a:ext>
              </a:extLst>
            </p:cNvPr>
            <p:cNvSpPr/>
            <p:nvPr/>
          </p:nvSpPr>
          <p:spPr>
            <a:xfrm>
              <a:off x="8912274" y="1600073"/>
              <a:ext cx="77656" cy="10156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653A436-BBAF-4BE8-995C-8FA1334E829E}"/>
                </a:ext>
              </a:extLst>
            </p:cNvPr>
            <p:cNvSpPr/>
            <p:nvPr/>
          </p:nvSpPr>
          <p:spPr>
            <a:xfrm>
              <a:off x="7307536" y="2159096"/>
              <a:ext cx="80295" cy="1015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2D23598E-F4B5-4A3A-9BF9-E88B6EE4AE9D}"/>
                </a:ext>
              </a:extLst>
            </p:cNvPr>
            <p:cNvSpPr/>
            <p:nvPr/>
          </p:nvSpPr>
          <p:spPr>
            <a:xfrm>
              <a:off x="7708764" y="1927275"/>
              <a:ext cx="77656" cy="1029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E9567C1-1E62-4C82-950A-B399AC3D0761}"/>
                </a:ext>
              </a:extLst>
            </p:cNvPr>
            <p:cNvSpPr/>
            <p:nvPr/>
          </p:nvSpPr>
          <p:spPr>
            <a:xfrm>
              <a:off x="8109904" y="2063375"/>
              <a:ext cx="77657" cy="1014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9D5787B3-8D49-4360-A210-E45B22B972B0}"/>
                </a:ext>
              </a:extLst>
            </p:cNvPr>
            <p:cNvSpPr/>
            <p:nvPr/>
          </p:nvSpPr>
          <p:spPr>
            <a:xfrm>
              <a:off x="7708764" y="2295861"/>
              <a:ext cx="77656" cy="101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27C0A4A-4A9D-4FA6-A0CC-81625C7B6B1E}"/>
                </a:ext>
              </a:extLst>
            </p:cNvPr>
            <p:cNvSpPr/>
            <p:nvPr/>
          </p:nvSpPr>
          <p:spPr>
            <a:xfrm>
              <a:off x="7307536" y="2526605"/>
              <a:ext cx="80295" cy="10152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DCF7E9DB-106C-4209-B13F-76EEDC21F24B}"/>
                </a:ext>
              </a:extLst>
            </p:cNvPr>
            <p:cNvSpPr/>
            <p:nvPr/>
          </p:nvSpPr>
          <p:spPr>
            <a:xfrm>
              <a:off x="7708764" y="2662302"/>
              <a:ext cx="77656" cy="1019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E33C41E9-42E4-470D-99D7-79586E51FB04}"/>
                </a:ext>
              </a:extLst>
            </p:cNvPr>
            <p:cNvSpPr/>
            <p:nvPr/>
          </p:nvSpPr>
          <p:spPr>
            <a:xfrm>
              <a:off x="7307536" y="2894183"/>
              <a:ext cx="80295" cy="10145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8AFB84F9-D258-4607-93CE-136266791A5F}"/>
                </a:ext>
              </a:extLst>
            </p:cNvPr>
            <p:cNvSpPr/>
            <p:nvPr/>
          </p:nvSpPr>
          <p:spPr>
            <a:xfrm>
              <a:off x="8109904" y="2798389"/>
              <a:ext cx="77657" cy="10156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A2DD7B4C-1F69-4A3B-8BE7-1BD39E13F685}"/>
                </a:ext>
              </a:extLst>
            </p:cNvPr>
            <p:cNvSpPr/>
            <p:nvPr/>
          </p:nvSpPr>
          <p:spPr>
            <a:xfrm>
              <a:off x="7708764" y="3031249"/>
              <a:ext cx="77656" cy="10156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9BA6B5C-55BA-42B0-A5C0-D4A72FEE078C}"/>
                </a:ext>
              </a:extLst>
            </p:cNvPr>
            <p:cNvSpPr/>
            <p:nvPr/>
          </p:nvSpPr>
          <p:spPr>
            <a:xfrm>
              <a:off x="7307536" y="3261691"/>
              <a:ext cx="80295" cy="10152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72B6B91-7A20-40E2-926A-838C64EE7185}"/>
                </a:ext>
              </a:extLst>
            </p:cNvPr>
            <p:cNvSpPr/>
            <p:nvPr/>
          </p:nvSpPr>
          <p:spPr>
            <a:xfrm>
              <a:off x="8912274" y="2703722"/>
              <a:ext cx="77656" cy="10188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A48AC74-9B7D-4DBB-AC75-30D4A50BAE6F}"/>
                </a:ext>
              </a:extLst>
            </p:cNvPr>
            <p:cNvSpPr/>
            <p:nvPr/>
          </p:nvSpPr>
          <p:spPr>
            <a:xfrm>
              <a:off x="8511048" y="2935526"/>
              <a:ext cx="77656" cy="10156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A212E06-DF37-44B5-9486-2950DBADC9C2}"/>
                </a:ext>
              </a:extLst>
            </p:cNvPr>
            <p:cNvSpPr/>
            <p:nvPr/>
          </p:nvSpPr>
          <p:spPr>
            <a:xfrm>
              <a:off x="7708764" y="3398827"/>
              <a:ext cx="77656" cy="10149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AE5577D2-5A56-4C4E-B705-B485190BEEBA}"/>
                </a:ext>
              </a:extLst>
            </p:cNvPr>
            <p:cNvSpPr/>
            <p:nvPr/>
          </p:nvSpPr>
          <p:spPr>
            <a:xfrm>
              <a:off x="8109904" y="3165910"/>
              <a:ext cx="77657" cy="10155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75A3189-79A2-46B0-8FC3-B39B0FE4F3E9}"/>
                </a:ext>
              </a:extLst>
            </p:cNvPr>
            <p:cNvSpPr/>
            <p:nvPr/>
          </p:nvSpPr>
          <p:spPr>
            <a:xfrm>
              <a:off x="7307536" y="3629198"/>
              <a:ext cx="80295" cy="101522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5D5134F9-DACB-427B-95C1-67C051E34C83}"/>
                </a:ext>
              </a:extLst>
            </p:cNvPr>
            <p:cNvSpPr/>
            <p:nvPr/>
          </p:nvSpPr>
          <p:spPr>
            <a:xfrm>
              <a:off x="8912274" y="3071230"/>
              <a:ext cx="77656" cy="10044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AB483D09-AEBD-446E-AE66-9D9033D3C19F}"/>
                </a:ext>
              </a:extLst>
            </p:cNvPr>
            <p:cNvSpPr/>
            <p:nvPr/>
          </p:nvSpPr>
          <p:spPr>
            <a:xfrm>
              <a:off x="8511048" y="3303088"/>
              <a:ext cx="77656" cy="10150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77F741EE-21C1-4DD5-82DB-F23E09B9BE90}"/>
                </a:ext>
              </a:extLst>
            </p:cNvPr>
            <p:cNvSpPr/>
            <p:nvPr/>
          </p:nvSpPr>
          <p:spPr>
            <a:xfrm>
              <a:off x="8109904" y="3533417"/>
              <a:ext cx="77657" cy="10155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370FBC0C-02F9-4606-99D1-60EAFEDE53AF}"/>
                </a:ext>
              </a:extLst>
            </p:cNvPr>
            <p:cNvSpPr/>
            <p:nvPr/>
          </p:nvSpPr>
          <p:spPr>
            <a:xfrm>
              <a:off x="7708764" y="3766336"/>
              <a:ext cx="77656" cy="10156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D4C96D96-7ED5-4ADC-ABF4-45656DC3BC83}"/>
                </a:ext>
              </a:extLst>
            </p:cNvPr>
            <p:cNvSpPr/>
            <p:nvPr/>
          </p:nvSpPr>
          <p:spPr>
            <a:xfrm>
              <a:off x="7307536" y="3996719"/>
              <a:ext cx="80295" cy="1015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78BD6C0F-07EA-4875-BD01-4E0B77D1C086}"/>
                </a:ext>
              </a:extLst>
            </p:cNvPr>
            <p:cNvSpPr/>
            <p:nvPr/>
          </p:nvSpPr>
          <p:spPr>
            <a:xfrm>
              <a:off x="8912274" y="3438773"/>
              <a:ext cx="77656" cy="10152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11540292-8A45-49EF-8400-81DCE902C6C1}"/>
                </a:ext>
              </a:extLst>
            </p:cNvPr>
            <p:cNvSpPr/>
            <p:nvPr/>
          </p:nvSpPr>
          <p:spPr>
            <a:xfrm>
              <a:off x="8511048" y="3670594"/>
              <a:ext cx="77656" cy="101509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5FF47104-EF1A-44FB-B0B0-6010EFFE241F}"/>
                </a:ext>
              </a:extLst>
            </p:cNvPr>
            <p:cNvSpPr/>
            <p:nvPr/>
          </p:nvSpPr>
          <p:spPr>
            <a:xfrm>
              <a:off x="8109904" y="3900925"/>
              <a:ext cx="77657" cy="10156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C6CF693C-05F6-428C-91E2-33025A820333}"/>
                </a:ext>
              </a:extLst>
            </p:cNvPr>
            <p:cNvSpPr/>
            <p:nvPr/>
          </p:nvSpPr>
          <p:spPr>
            <a:xfrm>
              <a:off x="7708764" y="4133854"/>
              <a:ext cx="77656" cy="10155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0407FEA7-FD82-4BA7-8EF9-1464177281B3}"/>
                </a:ext>
              </a:extLst>
            </p:cNvPr>
            <p:cNvSpPr/>
            <p:nvPr/>
          </p:nvSpPr>
          <p:spPr>
            <a:xfrm>
              <a:off x="7087595" y="2803432"/>
              <a:ext cx="106095" cy="1363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5C398149-B2B8-4930-81C6-98F4F404C0F6}"/>
                </a:ext>
              </a:extLst>
            </p:cNvPr>
            <p:cNvSpPr/>
            <p:nvPr/>
          </p:nvSpPr>
          <p:spPr>
            <a:xfrm>
              <a:off x="7066824" y="2818116"/>
              <a:ext cx="2077720" cy="1329055"/>
            </a:xfrm>
            <a:custGeom>
              <a:avLst/>
              <a:gdLst/>
              <a:ahLst/>
              <a:cxnLst/>
              <a:rect l="l" t="t" r="r" b="b"/>
              <a:pathLst>
                <a:path w="2077720" h="1329054">
                  <a:moveTo>
                    <a:pt x="72462" y="0"/>
                  </a:moveTo>
                  <a:lnTo>
                    <a:pt x="0" y="129428"/>
                  </a:lnTo>
                  <a:lnTo>
                    <a:pt x="2077175" y="1328598"/>
                  </a:lnTo>
                  <a:lnTo>
                    <a:pt x="2077175" y="1156318"/>
                  </a:lnTo>
                  <a:lnTo>
                    <a:pt x="724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68D10BFD-1970-4A98-8581-06715A6182DF}"/>
                </a:ext>
              </a:extLst>
            </p:cNvPr>
            <p:cNvSpPr/>
            <p:nvPr/>
          </p:nvSpPr>
          <p:spPr>
            <a:xfrm>
              <a:off x="8511048" y="2568019"/>
              <a:ext cx="77656" cy="10152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133009A1-5931-4DD3-9705-6562EF344F74}"/>
                </a:ext>
              </a:extLst>
            </p:cNvPr>
            <p:cNvSpPr/>
            <p:nvPr/>
          </p:nvSpPr>
          <p:spPr>
            <a:xfrm>
              <a:off x="7087595" y="2622659"/>
              <a:ext cx="2056764" cy="1403985"/>
            </a:xfrm>
            <a:custGeom>
              <a:avLst/>
              <a:gdLst/>
              <a:ahLst/>
              <a:cxnLst/>
              <a:rect l="l" t="t" r="r" b="b"/>
              <a:pathLst>
                <a:path w="2056765" h="1403985">
                  <a:moveTo>
                    <a:pt x="0" y="0"/>
                  </a:moveTo>
                  <a:lnTo>
                    <a:pt x="0" y="163061"/>
                  </a:lnTo>
                  <a:lnTo>
                    <a:pt x="3278" y="187605"/>
                  </a:lnTo>
                  <a:lnTo>
                    <a:pt x="12623" y="209968"/>
                  </a:lnTo>
                  <a:lnTo>
                    <a:pt x="27300" y="228932"/>
                  </a:lnTo>
                  <a:lnTo>
                    <a:pt x="46575" y="243273"/>
                  </a:lnTo>
                  <a:lnTo>
                    <a:pt x="2056404" y="1403627"/>
                  </a:lnTo>
                  <a:lnTo>
                    <a:pt x="2056404" y="1188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FA1DEF94-9942-49B1-84B9-68B14EE57619}"/>
                </a:ext>
              </a:extLst>
            </p:cNvPr>
            <p:cNvSpPr/>
            <p:nvPr/>
          </p:nvSpPr>
          <p:spPr>
            <a:xfrm>
              <a:off x="8912274" y="1967581"/>
              <a:ext cx="77656" cy="101564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51D544A-FADB-41F2-92D2-DD2E4C28DF3A}"/>
                </a:ext>
              </a:extLst>
            </p:cNvPr>
            <p:cNvSpPr/>
            <p:nvPr/>
          </p:nvSpPr>
          <p:spPr>
            <a:xfrm>
              <a:off x="8511048" y="2200475"/>
              <a:ext cx="77656" cy="10152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89D788FB-26AB-4357-BB4C-50B8F59CB0A7}"/>
                </a:ext>
              </a:extLst>
            </p:cNvPr>
            <p:cNvSpPr/>
            <p:nvPr/>
          </p:nvSpPr>
          <p:spPr>
            <a:xfrm>
              <a:off x="8109904" y="2430882"/>
              <a:ext cx="77657" cy="101563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C81984B-E6FA-40A8-B258-7ABB2B56E128}"/>
                </a:ext>
              </a:extLst>
            </p:cNvPr>
            <p:cNvSpPr/>
            <p:nvPr/>
          </p:nvSpPr>
          <p:spPr>
            <a:xfrm>
              <a:off x="8912274" y="2336180"/>
              <a:ext cx="77656" cy="10192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E8A5EC80-EBE7-46AA-BE7F-71CEDA610F59}"/>
                </a:ext>
              </a:extLst>
            </p:cNvPr>
            <p:cNvSpPr/>
            <p:nvPr/>
          </p:nvSpPr>
          <p:spPr>
            <a:xfrm>
              <a:off x="7087595" y="339825"/>
              <a:ext cx="2056764" cy="3563620"/>
            </a:xfrm>
            <a:custGeom>
              <a:avLst/>
              <a:gdLst/>
              <a:ahLst/>
              <a:cxnLst/>
              <a:rect l="l" t="t" r="r" b="b"/>
              <a:pathLst>
                <a:path w="2056765" h="3563620">
                  <a:moveTo>
                    <a:pt x="46648" y="0"/>
                  </a:moveTo>
                  <a:lnTo>
                    <a:pt x="26523" y="5911"/>
                  </a:lnTo>
                  <a:lnTo>
                    <a:pt x="11251" y="20555"/>
                  </a:lnTo>
                  <a:lnTo>
                    <a:pt x="5193" y="41514"/>
                  </a:lnTo>
                  <a:lnTo>
                    <a:pt x="0" y="1961901"/>
                  </a:lnTo>
                  <a:lnTo>
                    <a:pt x="0" y="2375986"/>
                  </a:lnTo>
                  <a:lnTo>
                    <a:pt x="2056404" y="3563167"/>
                  </a:lnTo>
                  <a:lnTo>
                    <a:pt x="2056404" y="1153510"/>
                  </a:lnTo>
                  <a:lnTo>
                    <a:pt x="67268" y="5240"/>
                  </a:lnTo>
                  <a:lnTo>
                    <a:pt x="46648" y="0"/>
                  </a:lnTo>
                  <a:close/>
                </a:path>
              </a:pathLst>
            </a:custGeom>
            <a:solidFill>
              <a:srgbClr val="FF9A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A1078345-696D-4CAA-94BF-660ABC737C2F}"/>
                </a:ext>
              </a:extLst>
            </p:cNvPr>
            <p:cNvSpPr/>
            <p:nvPr/>
          </p:nvSpPr>
          <p:spPr>
            <a:xfrm>
              <a:off x="6906395" y="3125592"/>
              <a:ext cx="80210" cy="100484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02449D0F-0417-4C79-A6C1-C23490B8B5E9}"/>
                </a:ext>
              </a:extLst>
            </p:cNvPr>
            <p:cNvSpPr/>
            <p:nvPr/>
          </p:nvSpPr>
          <p:spPr>
            <a:xfrm>
              <a:off x="6505253" y="3357412"/>
              <a:ext cx="80211" cy="101522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C5E65DCC-3529-48BE-9E93-BFD555697E0B}"/>
                </a:ext>
              </a:extLst>
            </p:cNvPr>
            <p:cNvSpPr/>
            <p:nvPr/>
          </p:nvSpPr>
          <p:spPr>
            <a:xfrm>
              <a:off x="6104026" y="3587815"/>
              <a:ext cx="80297" cy="10149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C68D8616-0AD8-498E-BB16-5C02821B3AB8}"/>
                </a:ext>
              </a:extLst>
            </p:cNvPr>
            <p:cNvSpPr/>
            <p:nvPr/>
          </p:nvSpPr>
          <p:spPr>
            <a:xfrm>
              <a:off x="5705524" y="3820672"/>
              <a:ext cx="77571" cy="10155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90D0FA79-1533-4678-A6F0-B5779B34BB02}"/>
                </a:ext>
              </a:extLst>
            </p:cNvPr>
            <p:cNvSpPr/>
            <p:nvPr/>
          </p:nvSpPr>
          <p:spPr>
            <a:xfrm>
              <a:off x="6906395" y="3493099"/>
              <a:ext cx="80210" cy="101564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5ACA5C63-2DBD-4544-8F00-4677125CECF3}"/>
                </a:ext>
              </a:extLst>
            </p:cNvPr>
            <p:cNvSpPr/>
            <p:nvPr/>
          </p:nvSpPr>
          <p:spPr>
            <a:xfrm>
              <a:off x="6505253" y="3724957"/>
              <a:ext cx="80211" cy="10148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12BE492B-44B1-4B55-994D-B9D38D0BAD61}"/>
                </a:ext>
              </a:extLst>
            </p:cNvPr>
            <p:cNvSpPr/>
            <p:nvPr/>
          </p:nvSpPr>
          <p:spPr>
            <a:xfrm>
              <a:off x="6104026" y="3955322"/>
              <a:ext cx="80297" cy="10156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2E0E65A-A72D-449A-B714-288864898DBC}"/>
                </a:ext>
              </a:extLst>
            </p:cNvPr>
            <p:cNvSpPr/>
            <p:nvPr/>
          </p:nvSpPr>
          <p:spPr>
            <a:xfrm>
              <a:off x="5705524" y="4188180"/>
              <a:ext cx="77571" cy="101563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70F8A42F-767D-4625-8415-F280845738CB}"/>
                </a:ext>
              </a:extLst>
            </p:cNvPr>
            <p:cNvSpPr/>
            <p:nvPr/>
          </p:nvSpPr>
          <p:spPr>
            <a:xfrm>
              <a:off x="6906395" y="3862056"/>
              <a:ext cx="80210" cy="10156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0865D90E-E293-4A54-8923-E9E3B150B4AD}"/>
                </a:ext>
              </a:extLst>
            </p:cNvPr>
            <p:cNvSpPr/>
            <p:nvPr/>
          </p:nvSpPr>
          <p:spPr>
            <a:xfrm>
              <a:off x="6505253" y="4092499"/>
              <a:ext cx="80211" cy="101486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2AA9A3B9-02DA-45F1-8CA0-F192ACA8B6DA}"/>
                </a:ext>
              </a:extLst>
            </p:cNvPr>
            <p:cNvSpPr/>
            <p:nvPr/>
          </p:nvSpPr>
          <p:spPr>
            <a:xfrm>
              <a:off x="6104026" y="4322830"/>
              <a:ext cx="80297" cy="101563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3A6BEA14-1CA3-4058-B685-49AFEA877D91}"/>
                </a:ext>
              </a:extLst>
            </p:cNvPr>
            <p:cNvSpPr/>
            <p:nvPr/>
          </p:nvSpPr>
          <p:spPr>
            <a:xfrm>
              <a:off x="6906395" y="4229636"/>
              <a:ext cx="80210" cy="10149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23F072EB-2F5C-4AF1-BFD0-6596FFAADBDD}"/>
                </a:ext>
              </a:extLst>
            </p:cNvPr>
            <p:cNvSpPr/>
            <p:nvPr/>
          </p:nvSpPr>
          <p:spPr>
            <a:xfrm>
              <a:off x="6505253" y="4460007"/>
              <a:ext cx="80211" cy="10152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A9908DD6-2DA4-4FB2-9479-8B8BFDA07FD0}"/>
                </a:ext>
              </a:extLst>
            </p:cNvPr>
            <p:cNvSpPr/>
            <p:nvPr/>
          </p:nvSpPr>
          <p:spPr>
            <a:xfrm>
              <a:off x="7307536" y="4364226"/>
              <a:ext cx="80295" cy="1015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ECAE7AA5-CC76-4449-AFB1-0C741C6BA204}"/>
                </a:ext>
              </a:extLst>
            </p:cNvPr>
            <p:cNvSpPr/>
            <p:nvPr/>
          </p:nvSpPr>
          <p:spPr>
            <a:xfrm>
              <a:off x="6906395" y="4596030"/>
              <a:ext cx="80210" cy="101562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C2FDAD3D-BCBD-4AF7-8E10-82195248D63B}"/>
                </a:ext>
              </a:extLst>
            </p:cNvPr>
            <p:cNvSpPr/>
            <p:nvPr/>
          </p:nvSpPr>
          <p:spPr>
            <a:xfrm>
              <a:off x="9027048" y="5075483"/>
              <a:ext cx="117475" cy="68580"/>
            </a:xfrm>
            <a:custGeom>
              <a:avLst/>
              <a:gdLst/>
              <a:ahLst/>
              <a:cxnLst/>
              <a:rect l="l" t="t" r="r" b="b"/>
              <a:pathLst>
                <a:path w="117475" h="68579">
                  <a:moveTo>
                    <a:pt x="116950" y="0"/>
                  </a:moveTo>
                  <a:lnTo>
                    <a:pt x="0" y="68016"/>
                  </a:lnTo>
                  <a:lnTo>
                    <a:pt x="116950" y="68016"/>
                  </a:lnTo>
                  <a:lnTo>
                    <a:pt x="11695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EDE190F9-808C-48C0-AF89-B989474BB3E0}"/>
                </a:ext>
              </a:extLst>
            </p:cNvPr>
            <p:cNvSpPr/>
            <p:nvPr/>
          </p:nvSpPr>
          <p:spPr>
            <a:xfrm>
              <a:off x="5224086" y="2912510"/>
              <a:ext cx="3920490" cy="2231390"/>
            </a:xfrm>
            <a:custGeom>
              <a:avLst/>
              <a:gdLst/>
              <a:ahLst/>
              <a:cxnLst/>
              <a:rect l="l" t="t" r="r" b="b"/>
              <a:pathLst>
                <a:path w="3920490" h="2231390">
                  <a:moveTo>
                    <a:pt x="1855759" y="0"/>
                  </a:moveTo>
                  <a:lnTo>
                    <a:pt x="0" y="1076721"/>
                  </a:lnTo>
                  <a:lnTo>
                    <a:pt x="1998002" y="2230989"/>
                  </a:lnTo>
                  <a:lnTo>
                    <a:pt x="3805165" y="2230989"/>
                  </a:lnTo>
                  <a:lnTo>
                    <a:pt x="3919913" y="2164417"/>
                  </a:lnTo>
                  <a:lnTo>
                    <a:pt x="3919913" y="1192166"/>
                  </a:lnTo>
                  <a:lnTo>
                    <a:pt x="1855759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F1AB051C-03EE-47C6-B857-22316A941E4A}"/>
                </a:ext>
              </a:extLst>
            </p:cNvPr>
            <p:cNvSpPr/>
            <p:nvPr/>
          </p:nvSpPr>
          <p:spPr>
            <a:xfrm>
              <a:off x="5224086" y="3989231"/>
              <a:ext cx="1998980" cy="1154430"/>
            </a:xfrm>
            <a:custGeom>
              <a:avLst/>
              <a:gdLst/>
              <a:ahLst/>
              <a:cxnLst/>
              <a:rect l="l" t="t" r="r" b="b"/>
              <a:pathLst>
                <a:path w="1998979" h="1154429">
                  <a:moveTo>
                    <a:pt x="0" y="0"/>
                  </a:moveTo>
                  <a:lnTo>
                    <a:pt x="6077" y="44475"/>
                  </a:lnTo>
                  <a:lnTo>
                    <a:pt x="20741" y="86703"/>
                  </a:lnTo>
                  <a:lnTo>
                    <a:pt x="43241" y="125068"/>
                  </a:lnTo>
                  <a:lnTo>
                    <a:pt x="72823" y="157956"/>
                  </a:lnTo>
                  <a:lnTo>
                    <a:pt x="108737" y="183753"/>
                  </a:lnTo>
                  <a:lnTo>
                    <a:pt x="1786524" y="1154268"/>
                  </a:lnTo>
                  <a:lnTo>
                    <a:pt x="1998637" y="1154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BD22B88D-12C1-4B4F-A5AB-22F345CC35F1}"/>
                </a:ext>
              </a:extLst>
            </p:cNvPr>
            <p:cNvSpPr/>
            <p:nvPr/>
          </p:nvSpPr>
          <p:spPr>
            <a:xfrm>
              <a:off x="6013513" y="3055561"/>
              <a:ext cx="3130486" cy="2087938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0D6FB23B-1415-4D12-8C28-D45F82FEC4B6}"/>
                </a:ext>
              </a:extLst>
            </p:cNvPr>
            <p:cNvSpPr/>
            <p:nvPr/>
          </p:nvSpPr>
          <p:spPr>
            <a:xfrm>
              <a:off x="7394448" y="871728"/>
              <a:ext cx="1344168" cy="2359152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object 2">
            <a:extLst>
              <a:ext uri="{FF2B5EF4-FFF2-40B4-BE49-F238E27FC236}">
                <a16:creationId xmlns:a16="http://schemas.microsoft.com/office/drawing/2014/main" id="{1DF7E082-AD4C-4373-9F20-B54609BC4670}"/>
              </a:ext>
            </a:extLst>
          </p:cNvPr>
          <p:cNvSpPr txBox="1"/>
          <p:nvPr/>
        </p:nvSpPr>
        <p:spPr>
          <a:xfrm>
            <a:off x="234791" y="137874"/>
            <a:ext cx="5949791" cy="6251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393"/>
              </a:lnSpc>
              <a:spcBef>
                <a:spcPts val="75"/>
              </a:spcBef>
            </a:pPr>
            <a:r>
              <a:rPr sz="2100" dirty="0">
                <a:solidFill>
                  <a:srgbClr val="FFFFFF"/>
                </a:solidFill>
                <a:latin typeface="Calibri Light"/>
                <a:cs typeface="Calibri Light"/>
              </a:rPr>
              <a:t>CARA</a:t>
            </a:r>
            <a:r>
              <a:rPr sz="210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spc="-34" dirty="0">
                <a:solidFill>
                  <a:srgbClr val="FFFFFF"/>
                </a:solidFill>
                <a:latin typeface="Calibri Light"/>
                <a:cs typeface="Calibri Light"/>
              </a:rPr>
              <a:t>PEJABAT</a:t>
            </a:r>
            <a:r>
              <a:rPr sz="2100" spc="-26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alibri Light"/>
                <a:cs typeface="Calibri Light"/>
              </a:rPr>
              <a:t>PENGADAAN</a:t>
            </a:r>
            <a:r>
              <a:rPr sz="2100" spc="-8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alibri Light"/>
                <a:cs typeface="Calibri Light"/>
              </a:rPr>
              <a:t>MELAKUKAN</a:t>
            </a:r>
            <a:endParaRPr sz="2100">
              <a:latin typeface="Calibri Light"/>
              <a:cs typeface="Calibri Light"/>
            </a:endParaRPr>
          </a:p>
          <a:p>
            <a:pPr marL="9525">
              <a:lnSpc>
                <a:spcPts val="2393"/>
              </a:lnSpc>
            </a:pPr>
            <a:r>
              <a:rPr sz="2100" spc="-4" dirty="0">
                <a:solidFill>
                  <a:srgbClr val="FFFFFF"/>
                </a:solidFill>
                <a:latin typeface="Calibri Light"/>
                <a:cs typeface="Calibri Light"/>
              </a:rPr>
              <a:t>PENGADAAN</a:t>
            </a:r>
            <a:r>
              <a:rPr sz="210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 Light"/>
                <a:cs typeface="Calibri Light"/>
              </a:rPr>
              <a:t>LANGSUNG</a:t>
            </a:r>
            <a:r>
              <a:rPr sz="2100" spc="-4" dirty="0">
                <a:solidFill>
                  <a:srgbClr val="FFFFFF"/>
                </a:solidFill>
                <a:latin typeface="Calibri Light"/>
                <a:cs typeface="Calibri Light"/>
              </a:rPr>
              <a:t> DALAM</a:t>
            </a:r>
            <a:r>
              <a:rPr sz="210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spc="-4" dirty="0">
                <a:solidFill>
                  <a:srgbClr val="FFFFFF"/>
                </a:solidFill>
                <a:latin typeface="Calibri Light"/>
                <a:cs typeface="Calibri Light"/>
              </a:rPr>
              <a:t>BELA PENGADAAN</a:t>
            </a:r>
            <a:r>
              <a:rPr sz="210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 Light"/>
                <a:cs typeface="Calibri Light"/>
              </a:rPr>
              <a:t>(3)</a:t>
            </a:r>
            <a:endParaRPr sz="2100">
              <a:latin typeface="Calibri Light"/>
              <a:cs typeface="Calibri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D03C9D-67E7-4664-94B6-BC3422F400D6}"/>
              </a:ext>
            </a:extLst>
          </p:cNvPr>
          <p:cNvGrpSpPr/>
          <p:nvPr/>
        </p:nvGrpSpPr>
        <p:grpSpPr>
          <a:xfrm>
            <a:off x="278523" y="499035"/>
            <a:ext cx="6780710" cy="4275166"/>
            <a:chOff x="1060800" y="1245394"/>
            <a:chExt cx="6635591" cy="3979064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DA895F5B-4F2F-4D2A-B5C7-DB6E7CF5E1F8}"/>
                </a:ext>
              </a:extLst>
            </p:cNvPr>
            <p:cNvSpPr txBox="1"/>
            <p:nvPr/>
          </p:nvSpPr>
          <p:spPr>
            <a:xfrm>
              <a:off x="1060800" y="1245394"/>
              <a:ext cx="6635591" cy="445956"/>
            </a:xfrm>
            <a:prstGeom prst="rect">
              <a:avLst/>
            </a:prstGeom>
          </p:spPr>
          <p:txBody>
            <a:bodyPr vert="horz" wrap="square" lIns="0" tIns="35243" rIns="0" bIns="0" rtlCol="0">
              <a:spAutoFit/>
            </a:bodyPr>
            <a:lstStyle/>
            <a:p>
              <a:pPr marL="396240" marR="3810" indent="-387191">
                <a:lnSpc>
                  <a:spcPts val="1620"/>
                </a:lnSpc>
                <a:spcBef>
                  <a:spcPts val="278"/>
                </a:spcBef>
                <a:tabLst>
                  <a:tab pos="396240" algn="l"/>
                </a:tabLst>
              </a:pPr>
              <a:r>
                <a:rPr sz="1500" dirty="0">
                  <a:solidFill>
                    <a:srgbClr val="293647"/>
                  </a:solidFill>
                  <a:latin typeface="Calibri"/>
                  <a:cs typeface="Calibri"/>
                </a:rPr>
                <a:t>4.	</a:t>
              </a:r>
              <a:r>
                <a:rPr sz="1500" spc="-11" dirty="0">
                  <a:solidFill>
                    <a:srgbClr val="293647"/>
                  </a:solidFill>
                  <a:latin typeface="Calibri"/>
                  <a:cs typeface="Calibri"/>
                </a:rPr>
                <a:t>Jika</a:t>
              </a:r>
              <a:r>
                <a:rPr sz="1500" spc="23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4" dirty="0">
                  <a:solidFill>
                    <a:srgbClr val="293647"/>
                  </a:solidFill>
                  <a:latin typeface="Calibri"/>
                  <a:cs typeface="Calibri"/>
                </a:rPr>
                <a:t>user pertama </a:t>
              </a:r>
              <a:r>
                <a:rPr sz="1500" spc="-11" dirty="0">
                  <a:solidFill>
                    <a:srgbClr val="293647"/>
                  </a:solidFill>
                  <a:latin typeface="Calibri"/>
                  <a:cs typeface="Calibri"/>
                </a:rPr>
                <a:t>kali</a:t>
              </a:r>
              <a:r>
                <a:rPr sz="1500" spc="23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dirty="0">
                  <a:solidFill>
                    <a:srgbClr val="293647"/>
                  </a:solidFill>
                  <a:latin typeface="Calibri"/>
                  <a:cs typeface="Calibri"/>
                </a:rPr>
                <a:t>masuk </a:t>
              </a:r>
              <a:r>
                <a:rPr sz="1500" spc="-26" dirty="0">
                  <a:solidFill>
                    <a:srgbClr val="293647"/>
                  </a:solidFill>
                  <a:latin typeface="Calibri"/>
                  <a:cs typeface="Calibri"/>
                </a:rPr>
                <a:t>ke</a:t>
              </a:r>
              <a:r>
                <a:rPr sz="1500" spc="11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4" dirty="0">
                  <a:solidFill>
                    <a:srgbClr val="293647"/>
                  </a:solidFill>
                  <a:latin typeface="Calibri"/>
                  <a:cs typeface="Calibri"/>
                </a:rPr>
                <a:t>Bela</a:t>
              </a:r>
              <a:r>
                <a:rPr sz="1500" spc="15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8" dirty="0">
                  <a:solidFill>
                    <a:srgbClr val="293647"/>
                  </a:solidFill>
                  <a:latin typeface="Calibri"/>
                  <a:cs typeface="Calibri"/>
                </a:rPr>
                <a:t>Pengadaan</a:t>
              </a:r>
              <a:r>
                <a:rPr sz="1500" spc="-15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11" dirty="0">
                  <a:solidFill>
                    <a:srgbClr val="293647"/>
                  </a:solidFill>
                  <a:latin typeface="Calibri"/>
                  <a:cs typeface="Calibri"/>
                </a:rPr>
                <a:t>maka</a:t>
              </a:r>
              <a:r>
                <a:rPr sz="1500" spc="23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dirty="0">
                  <a:solidFill>
                    <a:srgbClr val="293647"/>
                  </a:solidFill>
                  <a:latin typeface="Calibri"/>
                  <a:cs typeface="Calibri"/>
                </a:rPr>
                <a:t>harus</a:t>
              </a:r>
              <a:r>
                <a:rPr sz="1500" spc="-8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4" dirty="0">
                  <a:solidFill>
                    <a:srgbClr val="293647"/>
                  </a:solidFill>
                  <a:latin typeface="Calibri"/>
                  <a:cs typeface="Calibri"/>
                </a:rPr>
                <a:t>memasukkan</a:t>
              </a:r>
              <a:r>
                <a:rPr sz="1500" spc="15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4" dirty="0">
                  <a:solidFill>
                    <a:srgbClr val="293647"/>
                  </a:solidFill>
                  <a:latin typeface="Calibri"/>
                  <a:cs typeface="Calibri"/>
                </a:rPr>
                <a:t>Email, </a:t>
              </a:r>
              <a:r>
                <a:rPr sz="1500" spc="-326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dirty="0">
                  <a:solidFill>
                    <a:srgbClr val="293647"/>
                  </a:solidFill>
                  <a:latin typeface="Calibri"/>
                  <a:cs typeface="Calibri"/>
                </a:rPr>
                <a:t>Nomor</a:t>
              </a:r>
              <a:r>
                <a:rPr sz="1500" spc="-26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15" dirty="0">
                  <a:solidFill>
                    <a:srgbClr val="293647"/>
                  </a:solidFill>
                  <a:latin typeface="Calibri"/>
                  <a:cs typeface="Calibri"/>
                </a:rPr>
                <a:t>Telepon,</a:t>
              </a:r>
              <a:r>
                <a:rPr sz="1500" spc="-26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spc="-8" dirty="0">
                  <a:solidFill>
                    <a:srgbClr val="293647"/>
                  </a:solidFill>
                  <a:latin typeface="Calibri"/>
                  <a:cs typeface="Calibri"/>
                </a:rPr>
                <a:t>K/L/PD,</a:t>
              </a:r>
              <a:r>
                <a:rPr sz="1500" spc="-26" dirty="0">
                  <a:solidFill>
                    <a:srgbClr val="293647"/>
                  </a:solidFill>
                  <a:latin typeface="Calibri"/>
                  <a:cs typeface="Calibri"/>
                </a:rPr>
                <a:t> </a:t>
              </a:r>
              <a:r>
                <a:rPr sz="1500" dirty="0">
                  <a:solidFill>
                    <a:srgbClr val="293647"/>
                  </a:solidFill>
                  <a:latin typeface="Calibri"/>
                  <a:cs typeface="Calibri"/>
                </a:rPr>
                <a:t>dan</a:t>
              </a:r>
              <a:r>
                <a:rPr sz="1500" spc="-4" dirty="0">
                  <a:solidFill>
                    <a:srgbClr val="293647"/>
                  </a:solidFill>
                  <a:latin typeface="Calibri"/>
                  <a:cs typeface="Calibri"/>
                </a:rPr>
                <a:t> Satuan </a:t>
              </a:r>
              <a:r>
                <a:rPr sz="1500" spc="-8" dirty="0">
                  <a:solidFill>
                    <a:srgbClr val="293647"/>
                  </a:solidFill>
                  <a:latin typeface="Calibri"/>
                  <a:cs typeface="Calibri"/>
                </a:rPr>
                <a:t>Kerja</a:t>
              </a:r>
              <a:endParaRPr sz="1500" dirty="0">
                <a:latin typeface="Calibri"/>
                <a:cs typeface="Calibri"/>
              </a:endParaRPr>
            </a:p>
          </p:txBody>
        </p:sp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E5AB560A-3E20-4F10-AB93-C4C020C04F77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238526" y="1860870"/>
              <a:ext cx="4985869" cy="33635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73285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354" y="1483996"/>
            <a:ext cx="8036243" cy="31341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"/>
            <a:ext cx="7399020" cy="970121"/>
          </a:xfrm>
          <a:custGeom>
            <a:avLst/>
            <a:gdLst/>
            <a:ahLst/>
            <a:cxnLst/>
            <a:rect l="l" t="t" r="r" b="b"/>
            <a:pathLst>
              <a:path w="9865360" h="1293495">
                <a:moveTo>
                  <a:pt x="9865347" y="0"/>
                </a:moveTo>
                <a:lnTo>
                  <a:pt x="3406127" y="0"/>
                </a:lnTo>
                <a:lnTo>
                  <a:pt x="0" y="25"/>
                </a:lnTo>
                <a:lnTo>
                  <a:pt x="0" y="1292872"/>
                </a:lnTo>
                <a:lnTo>
                  <a:pt x="5322290" y="1292872"/>
                </a:lnTo>
                <a:lnTo>
                  <a:pt x="5364873" y="1291932"/>
                </a:lnTo>
                <a:lnTo>
                  <a:pt x="5389397" y="1290320"/>
                </a:lnTo>
                <a:lnTo>
                  <a:pt x="8728456" y="1290320"/>
                </a:lnTo>
                <a:lnTo>
                  <a:pt x="8771014" y="1289392"/>
                </a:lnTo>
                <a:lnTo>
                  <a:pt x="8815438" y="1286471"/>
                </a:lnTo>
                <a:lnTo>
                  <a:pt x="8859393" y="1281645"/>
                </a:lnTo>
                <a:lnTo>
                  <a:pt x="8902840" y="1274953"/>
                </a:lnTo>
                <a:lnTo>
                  <a:pt x="8945766" y="1266431"/>
                </a:lnTo>
                <a:lnTo>
                  <a:pt x="8988120" y="1256118"/>
                </a:lnTo>
                <a:lnTo>
                  <a:pt x="9029878" y="1244041"/>
                </a:lnTo>
                <a:lnTo>
                  <a:pt x="9071000" y="1230236"/>
                </a:lnTo>
                <a:lnTo>
                  <a:pt x="9111463" y="1214742"/>
                </a:lnTo>
                <a:lnTo>
                  <a:pt x="9151239" y="1197610"/>
                </a:lnTo>
                <a:lnTo>
                  <a:pt x="9190291" y="1178864"/>
                </a:lnTo>
                <a:lnTo>
                  <a:pt x="9228582" y="1158532"/>
                </a:lnTo>
                <a:lnTo>
                  <a:pt x="9266098" y="1136650"/>
                </a:lnTo>
                <a:lnTo>
                  <a:pt x="9302775" y="1113282"/>
                </a:lnTo>
                <a:lnTo>
                  <a:pt x="9338615" y="1088428"/>
                </a:lnTo>
                <a:lnTo>
                  <a:pt x="9373565" y="1062151"/>
                </a:lnTo>
                <a:lnTo>
                  <a:pt x="9407614" y="1034465"/>
                </a:lnTo>
                <a:lnTo>
                  <a:pt x="9440697" y="1005420"/>
                </a:lnTo>
                <a:lnTo>
                  <a:pt x="9472816" y="975055"/>
                </a:lnTo>
                <a:lnTo>
                  <a:pt x="9503918" y="943406"/>
                </a:lnTo>
                <a:lnTo>
                  <a:pt x="9533979" y="910488"/>
                </a:lnTo>
                <a:lnTo>
                  <a:pt x="9562973" y="876363"/>
                </a:lnTo>
                <a:lnTo>
                  <a:pt x="9590862" y="841057"/>
                </a:lnTo>
                <a:lnTo>
                  <a:pt x="9617608" y="804608"/>
                </a:lnTo>
                <a:lnTo>
                  <a:pt x="9643186" y="767041"/>
                </a:lnTo>
                <a:lnTo>
                  <a:pt x="9667570" y="728408"/>
                </a:lnTo>
                <a:lnTo>
                  <a:pt x="9690722" y="688746"/>
                </a:lnTo>
                <a:lnTo>
                  <a:pt x="9712604" y="648068"/>
                </a:lnTo>
                <a:lnTo>
                  <a:pt x="9733191" y="606437"/>
                </a:lnTo>
                <a:lnTo>
                  <a:pt x="9752457" y="563880"/>
                </a:lnTo>
                <a:lnTo>
                  <a:pt x="9770364" y="520420"/>
                </a:lnTo>
                <a:lnTo>
                  <a:pt x="9786874" y="476110"/>
                </a:lnTo>
                <a:lnTo>
                  <a:pt x="9801962" y="430987"/>
                </a:lnTo>
                <a:lnTo>
                  <a:pt x="9815601" y="385076"/>
                </a:lnTo>
                <a:lnTo>
                  <a:pt x="9827755" y="338416"/>
                </a:lnTo>
                <a:lnTo>
                  <a:pt x="9838385" y="291045"/>
                </a:lnTo>
                <a:lnTo>
                  <a:pt x="9847478" y="243001"/>
                </a:lnTo>
                <a:lnTo>
                  <a:pt x="9854971" y="194310"/>
                </a:lnTo>
                <a:lnTo>
                  <a:pt x="9860864" y="145034"/>
                </a:lnTo>
                <a:lnTo>
                  <a:pt x="9865119" y="95173"/>
                </a:lnTo>
                <a:lnTo>
                  <a:pt x="9865347" y="90792"/>
                </a:lnTo>
                <a:lnTo>
                  <a:pt x="9865347" y="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4791" y="137874"/>
            <a:ext cx="5949791" cy="62517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ts val="2393"/>
              </a:lnSpc>
              <a:spcBef>
                <a:spcPts val="75"/>
              </a:spcBef>
            </a:pP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CARA</a:t>
            </a:r>
            <a:r>
              <a:rPr sz="2100" b="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34" dirty="0">
                <a:solidFill>
                  <a:srgbClr val="FFFFFF"/>
                </a:solidFill>
                <a:latin typeface="Calibri Light"/>
                <a:cs typeface="Calibri Light"/>
              </a:rPr>
              <a:t>PEJABAT</a:t>
            </a:r>
            <a:r>
              <a:rPr sz="2100" b="0" spc="-26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4" dirty="0">
                <a:solidFill>
                  <a:srgbClr val="FFFFFF"/>
                </a:solidFill>
                <a:latin typeface="Calibri Light"/>
                <a:cs typeface="Calibri Light"/>
              </a:rPr>
              <a:t>PENGADAAN</a:t>
            </a:r>
            <a:r>
              <a:rPr sz="2100" b="0" spc="-8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4" dirty="0">
                <a:solidFill>
                  <a:srgbClr val="FFFFFF"/>
                </a:solidFill>
                <a:latin typeface="Calibri Light"/>
                <a:cs typeface="Calibri Light"/>
              </a:rPr>
              <a:t>MELAKUKAN</a:t>
            </a:r>
            <a:endParaRPr sz="2100">
              <a:latin typeface="Calibri Light"/>
              <a:cs typeface="Calibri Light"/>
            </a:endParaRPr>
          </a:p>
          <a:p>
            <a:pPr marL="9525">
              <a:lnSpc>
                <a:spcPts val="2393"/>
              </a:lnSpc>
            </a:pPr>
            <a:r>
              <a:rPr sz="2100" b="0" spc="-4" dirty="0">
                <a:solidFill>
                  <a:srgbClr val="FFFFFF"/>
                </a:solidFill>
                <a:latin typeface="Calibri Light"/>
                <a:cs typeface="Calibri Light"/>
              </a:rPr>
              <a:t>PENGADAAN</a:t>
            </a:r>
            <a:r>
              <a:rPr sz="21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LANGSUNG</a:t>
            </a:r>
            <a:r>
              <a:rPr sz="2100" b="0" spc="-4" dirty="0">
                <a:solidFill>
                  <a:srgbClr val="FFFFFF"/>
                </a:solidFill>
                <a:latin typeface="Calibri Light"/>
                <a:cs typeface="Calibri Light"/>
              </a:rPr>
              <a:t> DALAM</a:t>
            </a:r>
            <a:r>
              <a:rPr sz="2100" b="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spc="-4" dirty="0">
                <a:solidFill>
                  <a:srgbClr val="FFFFFF"/>
                </a:solidFill>
                <a:latin typeface="Calibri Light"/>
                <a:cs typeface="Calibri Light"/>
              </a:rPr>
              <a:t>BELA PENGADAAN</a:t>
            </a:r>
            <a:r>
              <a:rPr sz="2100" b="0" spc="-11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100" b="0" dirty="0">
                <a:solidFill>
                  <a:srgbClr val="FFFFFF"/>
                </a:solidFill>
                <a:latin typeface="Calibri Light"/>
                <a:cs typeface="Calibri Light"/>
              </a:rPr>
              <a:t>(3)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688" y="1247299"/>
            <a:ext cx="80005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395764" algn="l"/>
              </a:tabLst>
            </a:pPr>
            <a:r>
              <a:rPr sz="1350" dirty="0">
                <a:solidFill>
                  <a:srgbClr val="293647"/>
                </a:solidFill>
                <a:latin typeface="Calibri"/>
                <a:cs typeface="Calibri"/>
              </a:rPr>
              <a:t>5.	Pilih</a:t>
            </a:r>
            <a:r>
              <a:rPr sz="1350" spc="-23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293647"/>
                </a:solidFill>
                <a:latin typeface="Calibri"/>
                <a:cs typeface="Calibri"/>
              </a:rPr>
              <a:t>Komoditas</a:t>
            </a:r>
            <a:r>
              <a:rPr sz="1350" spc="23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dan</a:t>
            </a:r>
            <a:r>
              <a:rPr sz="1350" spc="23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e-Marketplace</a:t>
            </a:r>
            <a:r>
              <a:rPr sz="1350" spc="8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yang</a:t>
            </a:r>
            <a:r>
              <a:rPr sz="135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menyediakan</a:t>
            </a:r>
            <a:r>
              <a:rPr sz="1350" spc="19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293647"/>
                </a:solidFill>
                <a:latin typeface="Calibri"/>
                <a:cs typeface="Calibri"/>
              </a:rPr>
              <a:t>barang</a:t>
            </a:r>
            <a:r>
              <a:rPr sz="1350" spc="4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yang</a:t>
            </a:r>
            <a:r>
              <a:rPr sz="135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293647"/>
                </a:solidFill>
                <a:latin typeface="Calibri"/>
                <a:cs typeface="Calibri"/>
              </a:rPr>
              <a:t>akan</a:t>
            </a:r>
            <a:r>
              <a:rPr sz="135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dibeli</a:t>
            </a:r>
            <a:r>
              <a:rPr sz="1350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293647"/>
                </a:solidFill>
                <a:latin typeface="Calibri"/>
                <a:cs typeface="Calibri"/>
              </a:rPr>
              <a:t>atau</a:t>
            </a:r>
            <a:r>
              <a:rPr sz="1350" spc="23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jasa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yang</a:t>
            </a:r>
            <a:r>
              <a:rPr sz="135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293647"/>
                </a:solidFill>
                <a:latin typeface="Calibri"/>
                <a:cs typeface="Calibri"/>
              </a:rPr>
              <a:t>akan</a:t>
            </a:r>
            <a:r>
              <a:rPr sz="1350" spc="23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digunakan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688" y="4052412"/>
            <a:ext cx="648985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395764" algn="l"/>
              </a:tabLst>
            </a:pPr>
            <a:r>
              <a:rPr sz="1350" dirty="0">
                <a:solidFill>
                  <a:srgbClr val="293647"/>
                </a:solidFill>
                <a:latin typeface="Calibri"/>
                <a:cs typeface="Calibri"/>
              </a:rPr>
              <a:t>6.	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Selanjutnya</a:t>
            </a:r>
            <a:r>
              <a:rPr sz="1350" spc="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ikuti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 petunjuk</a:t>
            </a:r>
            <a:r>
              <a:rPr sz="1350" spc="8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93647"/>
                </a:solidFill>
                <a:latin typeface="Calibri"/>
                <a:cs typeface="Calibri"/>
              </a:rPr>
              <a:t>/</a:t>
            </a:r>
            <a:r>
              <a:rPr sz="1350" spc="11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293647"/>
                </a:solidFill>
                <a:latin typeface="Calibri"/>
                <a:cs typeface="Calibri"/>
              </a:rPr>
              <a:t>panduan</a:t>
            </a:r>
            <a:r>
              <a:rPr sz="1350" spc="34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penggunaan</a:t>
            </a:r>
            <a:r>
              <a:rPr sz="1350" spc="45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sesuai</a:t>
            </a:r>
            <a:r>
              <a:rPr sz="1350" spc="8" dirty="0">
                <a:solidFill>
                  <a:srgbClr val="293647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93647"/>
                </a:solidFill>
                <a:latin typeface="Calibri"/>
                <a:cs typeface="Calibri"/>
              </a:rPr>
              <a:t>masing-masing </a:t>
            </a:r>
            <a:r>
              <a:rPr sz="1350" spc="-4" dirty="0">
                <a:solidFill>
                  <a:srgbClr val="293647"/>
                </a:solidFill>
                <a:latin typeface="Calibri"/>
                <a:cs typeface="Calibri"/>
              </a:rPr>
              <a:t>e-Marketplace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885" y="1748791"/>
            <a:ext cx="3625215" cy="210121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800600" y="1748790"/>
            <a:ext cx="3625215" cy="2101215"/>
            <a:chOff x="6400800" y="2331720"/>
            <a:chExt cx="4833620" cy="2801620"/>
          </a:xfrm>
        </p:grpSpPr>
        <p:sp>
          <p:nvSpPr>
            <p:cNvPr id="10" name="object 10"/>
            <p:cNvSpPr/>
            <p:nvPr/>
          </p:nvSpPr>
          <p:spPr>
            <a:xfrm>
              <a:off x="6400800" y="2331720"/>
              <a:ext cx="4833620" cy="2801620"/>
            </a:xfrm>
            <a:custGeom>
              <a:avLst/>
              <a:gdLst/>
              <a:ahLst/>
              <a:cxnLst/>
              <a:rect l="l" t="t" r="r" b="b"/>
              <a:pathLst>
                <a:path w="4833620" h="2801620">
                  <a:moveTo>
                    <a:pt x="4638802" y="0"/>
                  </a:moveTo>
                  <a:lnTo>
                    <a:pt x="194818" y="0"/>
                  </a:lnTo>
                  <a:lnTo>
                    <a:pt x="150156" y="5146"/>
                  </a:lnTo>
                  <a:lnTo>
                    <a:pt x="109153" y="19806"/>
                  </a:lnTo>
                  <a:lnTo>
                    <a:pt x="72980" y="42807"/>
                  </a:lnTo>
                  <a:lnTo>
                    <a:pt x="42807" y="72980"/>
                  </a:lnTo>
                  <a:lnTo>
                    <a:pt x="19806" y="109153"/>
                  </a:lnTo>
                  <a:lnTo>
                    <a:pt x="5146" y="150156"/>
                  </a:lnTo>
                  <a:lnTo>
                    <a:pt x="0" y="194817"/>
                  </a:lnTo>
                  <a:lnTo>
                    <a:pt x="0" y="2606802"/>
                  </a:lnTo>
                  <a:lnTo>
                    <a:pt x="5146" y="2651463"/>
                  </a:lnTo>
                  <a:lnTo>
                    <a:pt x="19806" y="2692466"/>
                  </a:lnTo>
                  <a:lnTo>
                    <a:pt x="42807" y="2728639"/>
                  </a:lnTo>
                  <a:lnTo>
                    <a:pt x="72980" y="2758812"/>
                  </a:lnTo>
                  <a:lnTo>
                    <a:pt x="109153" y="2781813"/>
                  </a:lnTo>
                  <a:lnTo>
                    <a:pt x="150156" y="2796473"/>
                  </a:lnTo>
                  <a:lnTo>
                    <a:pt x="194818" y="2801619"/>
                  </a:lnTo>
                  <a:lnTo>
                    <a:pt x="4638802" y="2801619"/>
                  </a:lnTo>
                  <a:lnTo>
                    <a:pt x="4683463" y="2796473"/>
                  </a:lnTo>
                  <a:lnTo>
                    <a:pt x="4724466" y="2781813"/>
                  </a:lnTo>
                  <a:lnTo>
                    <a:pt x="4760639" y="2758812"/>
                  </a:lnTo>
                  <a:lnTo>
                    <a:pt x="4790812" y="2728639"/>
                  </a:lnTo>
                  <a:lnTo>
                    <a:pt x="4813813" y="2692466"/>
                  </a:lnTo>
                  <a:lnTo>
                    <a:pt x="4828473" y="2651463"/>
                  </a:lnTo>
                  <a:lnTo>
                    <a:pt x="4833620" y="2606802"/>
                  </a:lnTo>
                  <a:lnTo>
                    <a:pt x="4833620" y="194817"/>
                  </a:lnTo>
                  <a:lnTo>
                    <a:pt x="4828473" y="150156"/>
                  </a:lnTo>
                  <a:lnTo>
                    <a:pt x="4813813" y="109153"/>
                  </a:lnTo>
                  <a:lnTo>
                    <a:pt x="4790812" y="72980"/>
                  </a:lnTo>
                  <a:lnTo>
                    <a:pt x="4760639" y="42807"/>
                  </a:lnTo>
                  <a:lnTo>
                    <a:pt x="4724466" y="19806"/>
                  </a:lnTo>
                  <a:lnTo>
                    <a:pt x="4683463" y="5146"/>
                  </a:lnTo>
                  <a:lnTo>
                    <a:pt x="46388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3579" y="2979420"/>
              <a:ext cx="916940" cy="3403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9300" y="3876040"/>
              <a:ext cx="1356359" cy="5003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8159" y="2938780"/>
              <a:ext cx="1201420" cy="436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8320" y="2819400"/>
              <a:ext cx="1691639" cy="614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13600" y="3865880"/>
              <a:ext cx="497840" cy="50038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579" y="3898900"/>
              <a:ext cx="1016000" cy="454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74C964-8EE6-4735-A0D5-E90516D0E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33721"/>
          <a:stretch/>
        </p:blipFill>
        <p:spPr>
          <a:xfrm>
            <a:off x="0" y="0"/>
            <a:ext cx="77724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413509-58EF-4655-AC74-79553C01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80" y="0"/>
            <a:ext cx="4511620" cy="5143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6B4CB24-E22F-476F-9518-24C3462F1D65}"/>
              </a:ext>
            </a:extLst>
          </p:cNvPr>
          <p:cNvGrpSpPr/>
          <p:nvPr/>
        </p:nvGrpSpPr>
        <p:grpSpPr>
          <a:xfrm>
            <a:off x="0" y="3638550"/>
            <a:ext cx="4573229" cy="990600"/>
            <a:chOff x="0" y="3638550"/>
            <a:chExt cx="4573229" cy="990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0D92DE-069F-48CC-B937-733D2DF93042}"/>
                </a:ext>
              </a:extLst>
            </p:cNvPr>
            <p:cNvSpPr/>
            <p:nvPr/>
          </p:nvSpPr>
          <p:spPr>
            <a:xfrm>
              <a:off x="0" y="3638550"/>
              <a:ext cx="4573229" cy="990600"/>
            </a:xfrm>
            <a:prstGeom prst="rect">
              <a:avLst/>
            </a:prstGeom>
            <a:solidFill>
              <a:srgbClr val="2222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Pemerintah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terus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berupaya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untuk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mendorong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para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pelaku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UMKM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dalam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upaya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pemulihan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ekonomi</a:t>
              </a:r>
              <a:r>
                <a:rPr lang="en-US" sz="20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lang="en-US" sz="2000" dirty="0" err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nasional</a:t>
              </a:r>
              <a:endParaRPr lang="en-ID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" name="자유형: 도형 13">
              <a:extLst>
                <a:ext uri="{FF2B5EF4-FFF2-40B4-BE49-F238E27FC236}">
                  <a16:creationId xmlns:a16="http://schemas.microsoft.com/office/drawing/2014/main" id="{024B65F2-280D-423B-9062-FA85F46718F8}"/>
                </a:ext>
              </a:extLst>
            </p:cNvPr>
            <p:cNvSpPr/>
            <p:nvPr/>
          </p:nvSpPr>
          <p:spPr>
            <a:xfrm>
              <a:off x="152400" y="3673929"/>
              <a:ext cx="306029" cy="15240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D45626A7-F127-4499-A230-F77FCDCC8C91}"/>
                </a:ext>
              </a:extLst>
            </p:cNvPr>
            <p:cNvSpPr/>
            <p:nvPr/>
          </p:nvSpPr>
          <p:spPr>
            <a:xfrm rot="10800000">
              <a:off x="4191000" y="4324350"/>
              <a:ext cx="306029" cy="15240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83124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976F754-1FDA-42E5-A6AF-B420852C6DD4}"/>
              </a:ext>
            </a:extLst>
          </p:cNvPr>
          <p:cNvGrpSpPr/>
          <p:nvPr/>
        </p:nvGrpSpPr>
        <p:grpSpPr>
          <a:xfrm>
            <a:off x="21431" y="907266"/>
            <a:ext cx="9101138" cy="1525249"/>
            <a:chOff x="57150" y="1184287"/>
            <a:chExt cx="12192000" cy="203366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A9F545-6B13-44FB-9D09-C8CAD1163006}"/>
                </a:ext>
              </a:extLst>
            </p:cNvPr>
            <p:cNvSpPr txBox="1"/>
            <p:nvPr/>
          </p:nvSpPr>
          <p:spPr>
            <a:xfrm>
              <a:off x="57150" y="1184287"/>
              <a:ext cx="12192000" cy="8002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300" b="1" dirty="0">
                  <a:latin typeface="+mj-lt"/>
                </a:rPr>
                <a:t>CONTACT PERSON MARKET PLACE</a:t>
              </a:r>
              <a:endParaRPr lang="ko-KR" altLang="en-US" sz="33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F308A0-9D47-48C3-8392-4E1D090FA4B4}"/>
                </a:ext>
              </a:extLst>
            </p:cNvPr>
            <p:cNvSpPr txBox="1"/>
            <p:nvPr/>
          </p:nvSpPr>
          <p:spPr>
            <a:xfrm>
              <a:off x="57297" y="2233067"/>
              <a:ext cx="12191853" cy="984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dirty="0" err="1">
                  <a:cs typeface="Arial" pitchFamily="34" charset="0"/>
                </a:rPr>
                <a:t>Untuk</a:t>
              </a:r>
              <a:r>
                <a:rPr lang="en-US" altLang="ko-KR" sz="1400" dirty="0">
                  <a:cs typeface="Arial" pitchFamily="34" charset="0"/>
                </a:rPr>
                <a:t> info </a:t>
              </a:r>
              <a:r>
                <a:rPr lang="en-US" altLang="ko-KR" sz="1400" dirty="0" err="1">
                  <a:cs typeface="Arial" pitchFamily="34" charset="0"/>
                </a:rPr>
                <a:t>lebih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lanjut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terkait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mekanisme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pendaftaran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sebagai</a:t>
              </a:r>
              <a:r>
                <a:rPr lang="en-US" altLang="ko-KR" sz="1400" dirty="0">
                  <a:cs typeface="Arial" pitchFamily="34" charset="0"/>
                </a:rPr>
                <a:t> merchant di Bela </a:t>
              </a:r>
              <a:r>
                <a:rPr lang="en-US" altLang="ko-KR" sz="1400" dirty="0" err="1">
                  <a:cs typeface="Arial" pitchFamily="34" charset="0"/>
                </a:rPr>
                <a:t>Pengadaan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dapat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mengunjungi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laman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cs typeface="Arial" pitchFamily="34" charset="0"/>
                </a:rPr>
                <a:t>belapengadaan.lkpp.go.id </a:t>
              </a:r>
              <a:r>
                <a:rPr lang="en-US" altLang="ko-KR" sz="1400" dirty="0" err="1">
                  <a:cs typeface="Arial" pitchFamily="34" charset="0"/>
                </a:rPr>
                <a:t>atau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menghubungi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langsung</a:t>
              </a:r>
              <a:r>
                <a:rPr lang="en-US" altLang="ko-KR" sz="1400" dirty="0">
                  <a:cs typeface="Arial" pitchFamily="34" charset="0"/>
                </a:rPr>
                <a:t> Marketplace yang </a:t>
              </a:r>
              <a:r>
                <a:rPr lang="en-US" altLang="ko-KR" sz="1400" dirty="0" err="1">
                  <a:cs typeface="Arial" pitchFamily="34" charset="0"/>
                </a:rPr>
                <a:t>akan</a:t>
              </a:r>
              <a:r>
                <a:rPr lang="en-US" altLang="ko-KR" sz="1400" dirty="0">
                  <a:cs typeface="Arial" pitchFamily="34" charset="0"/>
                </a:rPr>
                <a:t> </a:t>
              </a:r>
              <a:r>
                <a:rPr lang="en-US" altLang="ko-KR" sz="1400" dirty="0" err="1">
                  <a:cs typeface="Arial" pitchFamily="34" charset="0"/>
                </a:rPr>
                <a:t>didaftar</a:t>
              </a:r>
              <a:r>
                <a:rPr lang="en-US" altLang="ko-KR" sz="1400" dirty="0">
                  <a:cs typeface="Arial" pitchFamily="34" charset="0"/>
                </a:rPr>
                <a:t>.</a:t>
              </a:r>
            </a:p>
            <a:p>
              <a:pPr algn="ctr"/>
              <a:endParaRPr lang="en-US" altLang="ko-KR" sz="1400" dirty="0">
                <a:cs typeface="Arial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07976E6-0F92-4B8C-BA04-A00445877AD4}"/>
              </a:ext>
            </a:extLst>
          </p:cNvPr>
          <p:cNvSpPr/>
          <p:nvPr/>
        </p:nvSpPr>
        <p:spPr>
          <a:xfrm>
            <a:off x="3786188" y="2173395"/>
            <a:ext cx="4029075" cy="235098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err="1">
                <a:solidFill>
                  <a:schemeClr val="tx1"/>
                </a:solidFill>
              </a:rPr>
              <a:t>Bukalapak</a:t>
            </a:r>
            <a:r>
              <a:rPr lang="en-US" dirty="0">
                <a:solidFill>
                  <a:schemeClr val="tx1"/>
                </a:solidFill>
              </a:rPr>
              <a:t> | Arta – </a:t>
            </a:r>
            <a:r>
              <a:rPr lang="en-US" dirty="0">
                <a:solidFill>
                  <a:srgbClr val="00B0F0"/>
                </a:solidFill>
              </a:rPr>
              <a:t>0815 8333 666</a:t>
            </a:r>
          </a:p>
          <a:p>
            <a:pPr algn="r"/>
            <a:r>
              <a:rPr lang="en-US" b="1" dirty="0" err="1">
                <a:solidFill>
                  <a:schemeClr val="tx1"/>
                </a:solidFill>
              </a:rPr>
              <a:t>Bukalapak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err="1">
                <a:solidFill>
                  <a:schemeClr val="tx1"/>
                </a:solidFill>
              </a:rPr>
              <a:t>Widuri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rgbClr val="00B0F0"/>
                </a:solidFill>
              </a:rPr>
              <a:t>0855 8606 686</a:t>
            </a:r>
          </a:p>
          <a:p>
            <a:pPr algn="r"/>
            <a:r>
              <a:rPr lang="en-US" b="1" dirty="0" err="1">
                <a:solidFill>
                  <a:schemeClr val="tx1"/>
                </a:solidFill>
              </a:rPr>
              <a:t>Gojek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err="1">
                <a:solidFill>
                  <a:schemeClr val="tx1"/>
                </a:solidFill>
              </a:rPr>
              <a:t>Astrella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rgbClr val="00B0F0"/>
                </a:solidFill>
              </a:rPr>
              <a:t>0812 1286 8792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Grab </a:t>
            </a:r>
            <a:r>
              <a:rPr lang="en-US" dirty="0">
                <a:solidFill>
                  <a:schemeClr val="tx1"/>
                </a:solidFill>
              </a:rPr>
              <a:t>| Banu – </a:t>
            </a:r>
            <a:r>
              <a:rPr lang="en-US" dirty="0">
                <a:solidFill>
                  <a:srgbClr val="00B0F0"/>
                </a:solidFill>
              </a:rPr>
              <a:t>0811 1515 045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Blibli</a:t>
            </a:r>
            <a:r>
              <a:rPr lang="en-US" dirty="0">
                <a:solidFill>
                  <a:schemeClr val="tx1"/>
                </a:solidFill>
              </a:rPr>
              <a:t> | Cindy – </a:t>
            </a:r>
            <a:r>
              <a:rPr lang="en-US" dirty="0">
                <a:solidFill>
                  <a:srgbClr val="00B0F0"/>
                </a:solidFill>
              </a:rPr>
              <a:t>0811 7007 896</a:t>
            </a:r>
          </a:p>
          <a:p>
            <a:pPr algn="r"/>
            <a:r>
              <a:rPr lang="en-US" b="1" dirty="0">
                <a:solidFill>
                  <a:schemeClr val="tx1"/>
                </a:solidFill>
              </a:rPr>
              <a:t>Shopee</a:t>
            </a:r>
            <a:r>
              <a:rPr lang="en-US" dirty="0">
                <a:solidFill>
                  <a:schemeClr val="tx1"/>
                </a:solidFill>
              </a:rPr>
              <a:t> | Malinda – </a:t>
            </a:r>
            <a:r>
              <a:rPr lang="en-US" dirty="0">
                <a:solidFill>
                  <a:srgbClr val="00B0F0"/>
                </a:solidFill>
              </a:rPr>
              <a:t>0877 7177 7567</a:t>
            </a:r>
          </a:p>
          <a:p>
            <a:pPr algn="r"/>
            <a:r>
              <a:rPr lang="en-US" b="1" dirty="0" err="1">
                <a:solidFill>
                  <a:schemeClr val="tx1"/>
                </a:solidFill>
              </a:rPr>
              <a:t>Bhinneka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 err="1">
                <a:solidFill>
                  <a:schemeClr val="tx1"/>
                </a:solidFill>
              </a:rPr>
              <a:t>Salfa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>
                <a:solidFill>
                  <a:srgbClr val="00B0F0"/>
                </a:solidFill>
              </a:rPr>
              <a:t>0813 1867 7069</a:t>
            </a:r>
          </a:p>
        </p:txBody>
      </p:sp>
      <p:sp>
        <p:nvSpPr>
          <p:cNvPr id="7" name="object 84">
            <a:extLst>
              <a:ext uri="{FF2B5EF4-FFF2-40B4-BE49-F238E27FC236}">
                <a16:creationId xmlns:a16="http://schemas.microsoft.com/office/drawing/2014/main" id="{7441C46B-B399-4589-A0CB-60AA8F6A3CD5}"/>
              </a:ext>
            </a:extLst>
          </p:cNvPr>
          <p:cNvSpPr/>
          <p:nvPr/>
        </p:nvSpPr>
        <p:spPr>
          <a:xfrm>
            <a:off x="152400" y="120915"/>
            <a:ext cx="2773626" cy="648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2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-19" y="17"/>
            <a:ext cx="1162685" cy="661035"/>
          </a:xfrm>
          <a:custGeom>
            <a:avLst/>
            <a:gdLst/>
            <a:ahLst/>
            <a:cxnLst/>
            <a:rect l="l" t="t" r="r" b="b"/>
            <a:pathLst>
              <a:path w="1162685" h="661035">
                <a:moveTo>
                  <a:pt x="1162070" y="0"/>
                </a:moveTo>
                <a:lnTo>
                  <a:pt x="0" y="0"/>
                </a:lnTo>
                <a:lnTo>
                  <a:pt x="0" y="660784"/>
                </a:lnTo>
                <a:lnTo>
                  <a:pt x="1162070" y="0"/>
                </a:lnTo>
                <a:close/>
              </a:path>
            </a:pathLst>
          </a:custGeom>
          <a:solidFill>
            <a:srgbClr val="FF9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2640" y="1820262"/>
            <a:ext cx="45987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25" dirty="0">
                <a:solidFill>
                  <a:schemeClr val="accent6"/>
                </a:solidFill>
              </a:rPr>
              <a:t>TERIMA KASIH</a:t>
            </a:r>
            <a:endParaRPr sz="4800" dirty="0">
              <a:solidFill>
                <a:schemeClr val="accent6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52400" y="120915"/>
            <a:ext cx="2773626" cy="648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5235423-302C-44C1-B51D-0AB16A235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550"/>
            <a:ext cx="9144000" cy="2264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7305" y="1010058"/>
            <a:ext cx="7987369" cy="370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346" y="166115"/>
            <a:ext cx="8610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70" dirty="0"/>
              <a:t>PARA</a:t>
            </a:r>
            <a:r>
              <a:rPr sz="3200" spc="-130" dirty="0"/>
              <a:t> </a:t>
            </a:r>
            <a:r>
              <a:rPr sz="3200" spc="125" dirty="0"/>
              <a:t>PIHAK</a:t>
            </a:r>
            <a:r>
              <a:rPr sz="3200" spc="-135" dirty="0"/>
              <a:t> </a:t>
            </a:r>
            <a:r>
              <a:rPr sz="3200" spc="100" dirty="0"/>
              <a:t>DALAM</a:t>
            </a:r>
            <a:r>
              <a:rPr sz="3200" spc="-135" dirty="0"/>
              <a:t> </a:t>
            </a:r>
            <a:r>
              <a:rPr sz="3200" spc="204" dirty="0"/>
              <a:t>BELA</a:t>
            </a:r>
            <a:r>
              <a:rPr sz="3200" spc="-130" dirty="0"/>
              <a:t> </a:t>
            </a:r>
            <a:r>
              <a:rPr sz="3200" spc="140" dirty="0"/>
              <a:t>PENGADAAN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5442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DBF7-222C-484C-93C6-DC6C4AFD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61950"/>
            <a:ext cx="3810000" cy="369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2400" dirty="0"/>
              <a:t>POTRET PELAKU USAHA</a:t>
            </a:r>
            <a:endParaRPr lang="en-ID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E1CCC-9510-4120-BA24-FCC98820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895350"/>
            <a:ext cx="5029200" cy="40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7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664CC7-0CB0-4F65-A9E2-59BDC8C7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502"/>
            <a:ext cx="9144000" cy="15166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29895" y="399006"/>
            <a:ext cx="3462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5" dirty="0">
                <a:solidFill>
                  <a:srgbClr val="606060"/>
                </a:solidFill>
              </a:rPr>
              <a:t>LATAR</a:t>
            </a:r>
            <a:r>
              <a:rPr sz="2800" spc="-150" dirty="0">
                <a:solidFill>
                  <a:srgbClr val="606060"/>
                </a:solidFill>
              </a:rPr>
              <a:t> </a:t>
            </a:r>
            <a:r>
              <a:rPr sz="2800" spc="130" dirty="0">
                <a:solidFill>
                  <a:srgbClr val="606060"/>
                </a:solidFill>
              </a:rPr>
              <a:t>BELAKANG</a:t>
            </a:r>
            <a:endParaRPr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26A0E6-F453-4B66-99FB-ADF858CD5715}"/>
              </a:ext>
            </a:extLst>
          </p:cNvPr>
          <p:cNvGrpSpPr/>
          <p:nvPr/>
        </p:nvGrpSpPr>
        <p:grpSpPr>
          <a:xfrm>
            <a:off x="281679" y="895350"/>
            <a:ext cx="8508829" cy="2788257"/>
            <a:chOff x="259908" y="754660"/>
            <a:chExt cx="8508829" cy="2788257"/>
          </a:xfrm>
        </p:grpSpPr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7E87E95-FE4C-4AE2-938E-F819222C84F7}"/>
                </a:ext>
              </a:extLst>
            </p:cNvPr>
            <p:cNvSpPr/>
            <p:nvPr/>
          </p:nvSpPr>
          <p:spPr>
            <a:xfrm>
              <a:off x="1420457" y="774735"/>
              <a:ext cx="7348280" cy="872308"/>
            </a:xfrm>
            <a:custGeom>
              <a:avLst/>
              <a:gdLst/>
              <a:ahLst/>
              <a:cxnLst/>
              <a:rect l="l" t="t" r="r" b="b"/>
              <a:pathLst>
                <a:path w="6498339" h="756000">
                  <a:moveTo>
                    <a:pt x="0" y="0"/>
                  </a:moveTo>
                  <a:lnTo>
                    <a:pt x="6498339" y="0"/>
                  </a:lnTo>
                  <a:lnTo>
                    <a:pt x="6498339" y="756000"/>
                  </a:lnTo>
                  <a:lnTo>
                    <a:pt x="435112" y="756000"/>
                  </a:lnTo>
                  <a:cubicBezTo>
                    <a:pt x="313181" y="659925"/>
                    <a:pt x="163227" y="599112"/>
                    <a:pt x="0" y="58425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26">
              <a:extLst>
                <a:ext uri="{FF2B5EF4-FFF2-40B4-BE49-F238E27FC236}">
                  <a16:creationId xmlns:a16="http://schemas.microsoft.com/office/drawing/2014/main" id="{1155079E-34A8-4717-8F2D-67AFA4442779}"/>
                </a:ext>
              </a:extLst>
            </p:cNvPr>
            <p:cNvSpPr/>
            <p:nvPr/>
          </p:nvSpPr>
          <p:spPr>
            <a:xfrm>
              <a:off x="2002312" y="1722672"/>
              <a:ext cx="6766425" cy="872308"/>
            </a:xfrm>
            <a:custGeom>
              <a:avLst/>
              <a:gdLst/>
              <a:ahLst/>
              <a:cxnLst/>
              <a:rect l="l" t="t" r="r" b="b"/>
              <a:pathLst>
                <a:path w="5983785" h="756000">
                  <a:moveTo>
                    <a:pt x="0" y="0"/>
                  </a:moveTo>
                  <a:lnTo>
                    <a:pt x="5983785" y="0"/>
                  </a:lnTo>
                  <a:lnTo>
                    <a:pt x="5983785" y="756000"/>
                  </a:lnTo>
                  <a:lnTo>
                    <a:pt x="252297" y="756000"/>
                  </a:lnTo>
                  <a:cubicBezTo>
                    <a:pt x="260588" y="711245"/>
                    <a:pt x="264355" y="665156"/>
                    <a:pt x="264355" y="618187"/>
                  </a:cubicBezTo>
                  <a:cubicBezTo>
                    <a:pt x="264355" y="374972"/>
                    <a:pt x="163339" y="15535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AA2583D-BE06-43F3-ACB5-F8EB78568131}"/>
                </a:ext>
              </a:extLst>
            </p:cNvPr>
            <p:cNvSpPr/>
            <p:nvPr/>
          </p:nvSpPr>
          <p:spPr>
            <a:xfrm>
              <a:off x="1441195" y="2670609"/>
              <a:ext cx="7327542" cy="872308"/>
            </a:xfrm>
            <a:custGeom>
              <a:avLst/>
              <a:gdLst/>
              <a:ahLst/>
              <a:cxnLst/>
              <a:rect l="l" t="t" r="r" b="b"/>
              <a:pathLst>
                <a:path w="6480000" h="756000">
                  <a:moveTo>
                    <a:pt x="735360" y="0"/>
                  </a:moveTo>
                  <a:lnTo>
                    <a:pt x="6480000" y="0"/>
                  </a:lnTo>
                  <a:lnTo>
                    <a:pt x="6480000" y="756000"/>
                  </a:lnTo>
                  <a:lnTo>
                    <a:pt x="0" y="756000"/>
                  </a:lnTo>
                  <a:lnTo>
                    <a:pt x="0" y="650058"/>
                  </a:lnTo>
                  <a:cubicBezTo>
                    <a:pt x="360073" y="609245"/>
                    <a:pt x="652453" y="345514"/>
                    <a:pt x="73536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EC2528-FDF4-41D1-BBAD-27C463EB2A5A}"/>
                </a:ext>
              </a:extLst>
            </p:cNvPr>
            <p:cNvGrpSpPr/>
            <p:nvPr/>
          </p:nvGrpSpPr>
          <p:grpSpPr>
            <a:xfrm>
              <a:off x="259908" y="754660"/>
              <a:ext cx="2158242" cy="2782425"/>
              <a:chOff x="1407747" y="409495"/>
              <a:chExt cx="4964452" cy="6272348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0" name="Donut 5">
                <a:extLst>
                  <a:ext uri="{FF2B5EF4-FFF2-40B4-BE49-F238E27FC236}">
                    <a16:creationId xmlns:a16="http://schemas.microsoft.com/office/drawing/2014/main" id="{5548C268-1FE7-4C8C-8149-70E406E8004E}"/>
                  </a:ext>
                </a:extLst>
              </p:cNvPr>
              <p:cNvSpPr/>
              <p:nvPr/>
            </p:nvSpPr>
            <p:spPr>
              <a:xfrm>
                <a:off x="1407747" y="1717391"/>
                <a:ext cx="4964452" cy="4964452"/>
              </a:xfrm>
              <a:prstGeom prst="donut">
                <a:avLst>
                  <a:gd name="adj" fmla="val 926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0447EB6-9935-4127-99E9-BA1DB09A5A31}"/>
                  </a:ext>
                </a:extLst>
              </p:cNvPr>
              <p:cNvGrpSpPr/>
              <p:nvPr/>
            </p:nvGrpSpPr>
            <p:grpSpPr>
              <a:xfrm rot="19457521">
                <a:off x="1961640" y="1354644"/>
                <a:ext cx="727496" cy="900127"/>
                <a:chOff x="4247964" y="1189551"/>
                <a:chExt cx="288032" cy="356381"/>
              </a:xfrm>
              <a:grpFill/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0518981-1E2E-4B2F-982B-2DE73F2AB9E1}"/>
                    </a:ext>
                  </a:extLst>
                </p:cNvPr>
                <p:cNvSpPr/>
                <p:nvPr/>
              </p:nvSpPr>
              <p:spPr>
                <a:xfrm>
                  <a:off x="4301980" y="1401621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ounded Rectangle 15">
                  <a:extLst>
                    <a:ext uri="{FF2B5EF4-FFF2-40B4-BE49-F238E27FC236}">
                      <a16:creationId xmlns:a16="http://schemas.microsoft.com/office/drawing/2014/main" id="{AB727D03-B858-476E-B29F-D4FF66B28199}"/>
                    </a:ext>
                  </a:extLst>
                </p:cNvPr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D36F4AF-5E32-4669-A623-EE8465E86F65}"/>
                  </a:ext>
                </a:extLst>
              </p:cNvPr>
              <p:cNvGrpSpPr/>
              <p:nvPr/>
            </p:nvGrpSpPr>
            <p:grpSpPr>
              <a:xfrm rot="2160000">
                <a:off x="5200016" y="1372424"/>
                <a:ext cx="727496" cy="900127"/>
                <a:chOff x="4247964" y="1189551"/>
                <a:chExt cx="288032" cy="356381"/>
              </a:xfrm>
              <a:grpFill/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9319ADA-9639-49F2-BC27-B10942D5FA76}"/>
                    </a:ext>
                  </a:extLst>
                </p:cNvPr>
                <p:cNvSpPr/>
                <p:nvPr/>
              </p:nvSpPr>
              <p:spPr>
                <a:xfrm>
                  <a:off x="4301980" y="1401621"/>
                  <a:ext cx="180000" cy="1443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ounded Rectangle 13">
                  <a:extLst>
                    <a:ext uri="{FF2B5EF4-FFF2-40B4-BE49-F238E27FC236}">
                      <a16:creationId xmlns:a16="http://schemas.microsoft.com/office/drawing/2014/main" id="{96030797-4095-4BA1-82AD-6DBF90E12A46}"/>
                    </a:ext>
                  </a:extLst>
                </p:cNvPr>
                <p:cNvSpPr/>
                <p:nvPr/>
              </p:nvSpPr>
              <p:spPr>
                <a:xfrm>
                  <a:off x="4247964" y="1189551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0DD240F-E69F-46C5-9713-20C3CEDE2E8D}"/>
                  </a:ext>
                </a:extLst>
              </p:cNvPr>
              <p:cNvGrpSpPr/>
              <p:nvPr/>
            </p:nvGrpSpPr>
            <p:grpSpPr>
              <a:xfrm>
                <a:off x="3343326" y="409495"/>
                <a:ext cx="1048424" cy="1564743"/>
                <a:chOff x="4241800" y="1250226"/>
                <a:chExt cx="288032" cy="429879"/>
              </a:xfrm>
              <a:grpFill/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EE2A4D56-B50F-4679-840D-8B581CC2BC5A}"/>
                    </a:ext>
                  </a:extLst>
                </p:cNvPr>
                <p:cNvSpPr/>
                <p:nvPr/>
              </p:nvSpPr>
              <p:spPr>
                <a:xfrm>
                  <a:off x="4301980" y="1462294"/>
                  <a:ext cx="180000" cy="21781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57F1DDA2-B974-493D-B7C8-1302B512B471}"/>
                    </a:ext>
                  </a:extLst>
                </p:cNvPr>
                <p:cNvSpPr/>
                <p:nvPr/>
              </p:nvSpPr>
              <p:spPr>
                <a:xfrm>
                  <a:off x="4241800" y="1250226"/>
                  <a:ext cx="288032" cy="216024"/>
                </a:xfrm>
                <a:prstGeom prst="roundRect">
                  <a:avLst>
                    <a:gd name="adj" fmla="val 22685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23" name="Flowchart: Delay 22">
              <a:extLst>
                <a:ext uri="{FF2B5EF4-FFF2-40B4-BE49-F238E27FC236}">
                  <a16:creationId xmlns:a16="http://schemas.microsoft.com/office/drawing/2014/main" id="{CFEC5FEB-653A-4DEE-AA55-9F139E4CD5D5}"/>
                </a:ext>
              </a:extLst>
            </p:cNvPr>
            <p:cNvSpPr/>
            <p:nvPr/>
          </p:nvSpPr>
          <p:spPr>
            <a:xfrm>
              <a:off x="416238" y="2393244"/>
              <a:ext cx="244251" cy="207692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Flowchart: Delay 23">
              <a:extLst>
                <a:ext uri="{FF2B5EF4-FFF2-40B4-BE49-F238E27FC236}">
                  <a16:creationId xmlns:a16="http://schemas.microsoft.com/office/drawing/2014/main" id="{4CC906A4-DD3C-4C2E-A4D9-D6AB3BA57132}"/>
                </a:ext>
              </a:extLst>
            </p:cNvPr>
            <p:cNvSpPr/>
            <p:nvPr/>
          </p:nvSpPr>
          <p:spPr>
            <a:xfrm rot="5400000">
              <a:off x="1214413" y="1533449"/>
              <a:ext cx="249231" cy="20354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Flowchart: Delay 26">
              <a:extLst>
                <a:ext uri="{FF2B5EF4-FFF2-40B4-BE49-F238E27FC236}">
                  <a16:creationId xmlns:a16="http://schemas.microsoft.com/office/drawing/2014/main" id="{2AF91FA1-1D4F-4D03-873B-80F9E1E4CCCF}"/>
                </a:ext>
              </a:extLst>
            </p:cNvPr>
            <p:cNvSpPr/>
            <p:nvPr/>
          </p:nvSpPr>
          <p:spPr>
            <a:xfrm rot="10800000">
              <a:off x="2017568" y="2379808"/>
              <a:ext cx="244251" cy="207692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Flowchart: Delay 27">
              <a:extLst>
                <a:ext uri="{FF2B5EF4-FFF2-40B4-BE49-F238E27FC236}">
                  <a16:creationId xmlns:a16="http://schemas.microsoft.com/office/drawing/2014/main" id="{FB48421D-7E4B-40B2-9EA4-B25CF74E39D5}"/>
                </a:ext>
              </a:extLst>
            </p:cNvPr>
            <p:cNvSpPr/>
            <p:nvPr/>
          </p:nvSpPr>
          <p:spPr>
            <a:xfrm rot="16200000">
              <a:off x="1214416" y="3140537"/>
              <a:ext cx="249231" cy="20354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9713DA-20CA-4C49-BAF0-D083DF82D8B2}"/>
                </a:ext>
              </a:extLst>
            </p:cNvPr>
            <p:cNvSpPr/>
            <p:nvPr/>
          </p:nvSpPr>
          <p:spPr>
            <a:xfrm>
              <a:off x="1298322" y="1840484"/>
              <a:ext cx="81417" cy="6230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B9D58A7-FA2F-47C1-A31E-FF818758EC70}"/>
                </a:ext>
              </a:extLst>
            </p:cNvPr>
            <p:cNvSpPr/>
            <p:nvPr/>
          </p:nvSpPr>
          <p:spPr>
            <a:xfrm rot="5400000">
              <a:off x="1562098" y="2178340"/>
              <a:ext cx="83077" cy="6106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BCED1D-5A82-4F14-A80C-C30BA02AE5A4}"/>
                </a:ext>
              </a:extLst>
            </p:cNvPr>
            <p:cNvSpPr/>
            <p:nvPr/>
          </p:nvSpPr>
          <p:spPr>
            <a:xfrm>
              <a:off x="1257605" y="2400568"/>
              <a:ext cx="162852" cy="16617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0EF6D3-7CB3-432C-BC22-53F67D3DA4B0}"/>
                </a:ext>
              </a:extLst>
            </p:cNvPr>
            <p:cNvSpPr txBox="1"/>
            <p:nvPr/>
          </p:nvSpPr>
          <p:spPr>
            <a:xfrm>
              <a:off x="2743200" y="1069566"/>
              <a:ext cx="4211930" cy="53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bg1"/>
                  </a:solidFill>
                </a:rPr>
                <a:t>Sepanjang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tahun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serta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berdampak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langsung</a:t>
              </a:r>
              <a:r>
                <a:rPr lang="en-US" sz="1400" dirty="0">
                  <a:solidFill>
                    <a:schemeClr val="bg1"/>
                  </a:solidFill>
                </a:rPr>
                <a:t> pada </a:t>
              </a:r>
              <a:r>
                <a:rPr lang="en-US" sz="1400" dirty="0" err="1">
                  <a:solidFill>
                    <a:schemeClr val="bg1"/>
                  </a:solidFill>
                </a:rPr>
                <a:t>operasional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organisasi</a:t>
              </a:r>
              <a:endParaRPr lang="en-ID" sz="14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E89BAB5-24C5-4BF4-8F20-19373668F081}"/>
                </a:ext>
              </a:extLst>
            </p:cNvPr>
            <p:cNvSpPr txBox="1"/>
            <p:nvPr/>
          </p:nvSpPr>
          <p:spPr>
            <a:xfrm>
              <a:off x="2743200" y="819150"/>
              <a:ext cx="4211930" cy="31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KEBUTUHAN RUTIN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913FC2-AAF6-4A9E-BBB1-C7125D6A8BAA}"/>
                </a:ext>
              </a:extLst>
            </p:cNvPr>
            <p:cNvSpPr txBox="1"/>
            <p:nvPr/>
          </p:nvSpPr>
          <p:spPr>
            <a:xfrm>
              <a:off x="3202159" y="2019120"/>
              <a:ext cx="4211930" cy="53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Besaran</a:t>
              </a:r>
              <a:r>
                <a:rPr lang="en-US" sz="1400" dirty="0"/>
                <a:t> </a:t>
              </a:r>
              <a:r>
                <a:rPr lang="en-US" sz="1400" dirty="0" err="1"/>
                <a:t>nila</a:t>
              </a:r>
              <a:r>
                <a:rPr lang="en-US" sz="1400" dirty="0"/>
                <a:t> per </a:t>
              </a:r>
              <a:r>
                <a:rPr lang="en-US" sz="1400" dirty="0" err="1"/>
                <a:t>transaksi</a:t>
              </a:r>
              <a:r>
                <a:rPr lang="en-US" sz="1400" dirty="0"/>
                <a:t> </a:t>
              </a:r>
              <a:r>
                <a:rPr lang="en-US" sz="1400" dirty="0" err="1"/>
                <a:t>tidak</a:t>
              </a:r>
              <a:r>
                <a:rPr lang="en-US" sz="1400" dirty="0"/>
                <a:t> </a:t>
              </a:r>
              <a:r>
                <a:rPr lang="en-US" sz="1400" dirty="0" err="1"/>
                <a:t>terlalu</a:t>
              </a:r>
              <a:r>
                <a:rPr lang="en-US" sz="1400" dirty="0"/>
                <a:t> </a:t>
              </a:r>
              <a:r>
                <a:rPr lang="en-US" sz="1400" dirty="0" err="1"/>
                <a:t>besar</a:t>
              </a:r>
              <a:r>
                <a:rPr lang="en-US" sz="1400" dirty="0"/>
                <a:t>, </a:t>
              </a:r>
              <a:r>
                <a:rPr lang="en-US" sz="1400" dirty="0" err="1"/>
                <a:t>tetapi</a:t>
              </a:r>
              <a:r>
                <a:rPr lang="en-US" sz="1400" dirty="0"/>
                <a:t> </a:t>
              </a:r>
              <a:r>
                <a:rPr lang="en-US" sz="1400" dirty="0" err="1"/>
                <a:t>jumlah</a:t>
              </a:r>
              <a:r>
                <a:rPr lang="en-US" sz="1400" dirty="0"/>
                <a:t> </a:t>
              </a:r>
              <a:r>
                <a:rPr lang="en-US" sz="1400" dirty="0" err="1"/>
                <a:t>pembelian</a:t>
              </a:r>
              <a:r>
                <a:rPr lang="en-US" sz="1400" dirty="0"/>
                <a:t> pada </a:t>
              </a:r>
              <a:r>
                <a:rPr lang="en-US" sz="1400" dirty="0" err="1"/>
                <a:t>umumnya</a:t>
              </a:r>
              <a:r>
                <a:rPr lang="en-US" sz="1400" dirty="0"/>
                <a:t> </a:t>
              </a:r>
              <a:r>
                <a:rPr lang="en-US" sz="1400" dirty="0" err="1"/>
                <a:t>berkali</a:t>
              </a:r>
              <a:r>
                <a:rPr lang="en-US" sz="1400" dirty="0"/>
                <a:t>-kali</a:t>
              </a:r>
              <a:endParaRPr lang="en-ID" sz="1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28489A4-38FD-4B23-BCE7-96D984FC8A53}"/>
                </a:ext>
              </a:extLst>
            </p:cNvPr>
            <p:cNvSpPr txBox="1"/>
            <p:nvPr/>
          </p:nvSpPr>
          <p:spPr>
            <a:xfrm>
              <a:off x="3202159" y="1768704"/>
              <a:ext cx="4211930" cy="31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NILAI KECIL – VOLUME BANYAK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BC14F1-D4E2-4643-A512-3FEE80961C92}"/>
                </a:ext>
              </a:extLst>
            </p:cNvPr>
            <p:cNvSpPr txBox="1"/>
            <p:nvPr/>
          </p:nvSpPr>
          <p:spPr>
            <a:xfrm>
              <a:off x="3661119" y="2968675"/>
              <a:ext cx="4211930" cy="532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Kebutuhan</a:t>
              </a:r>
              <a:r>
                <a:rPr lang="en-US" sz="1400" dirty="0"/>
                <a:t> </a:t>
              </a:r>
              <a:r>
                <a:rPr lang="en-US" sz="1400" dirty="0" err="1"/>
                <a:t>belanja</a:t>
              </a:r>
              <a:r>
                <a:rPr lang="en-US" sz="1400" dirty="0"/>
                <a:t> </a:t>
              </a:r>
              <a:r>
                <a:rPr lang="en-US" sz="1400" dirty="0" err="1"/>
                <a:t>rutin</a:t>
              </a:r>
              <a:r>
                <a:rPr lang="en-US" sz="1400" dirty="0"/>
                <a:t> </a:t>
              </a:r>
              <a:r>
                <a:rPr lang="en-US" sz="1400" dirty="0" err="1"/>
                <a:t>diperlukan</a:t>
              </a:r>
              <a:r>
                <a:rPr lang="en-US" sz="1400" dirty="0"/>
                <a:t> oleh </a:t>
              </a:r>
              <a:r>
                <a:rPr lang="en-US" sz="1400" dirty="0" err="1"/>
                <a:t>seluruh</a:t>
              </a:r>
              <a:r>
                <a:rPr lang="en-US" sz="1400" dirty="0"/>
                <a:t> K/L/PD yang </a:t>
              </a:r>
              <a:r>
                <a:rPr lang="en-US" sz="1400" dirty="0" err="1"/>
                <a:t>tersebar</a:t>
              </a:r>
              <a:r>
                <a:rPr lang="en-US" sz="1400" dirty="0"/>
                <a:t> </a:t>
              </a:r>
              <a:r>
                <a:rPr lang="en-US" sz="1400" dirty="0" err="1"/>
                <a:t>dari</a:t>
              </a:r>
              <a:r>
                <a:rPr lang="en-US" sz="1400" dirty="0"/>
                <a:t> </a:t>
              </a:r>
              <a:r>
                <a:rPr lang="en-US" sz="1400" dirty="0" err="1"/>
                <a:t>Sabang</a:t>
              </a:r>
              <a:r>
                <a:rPr lang="en-US" sz="1400" dirty="0"/>
                <a:t>-Merauke</a:t>
              </a:r>
              <a:endParaRPr lang="en-ID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7EE99C-1720-4665-B5DB-44A6B77B81A1}"/>
                </a:ext>
              </a:extLst>
            </p:cNvPr>
            <p:cNvSpPr txBox="1"/>
            <p:nvPr/>
          </p:nvSpPr>
          <p:spPr>
            <a:xfrm>
              <a:off x="3661119" y="2718259"/>
              <a:ext cx="4211930" cy="319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DIBUTUHKAN SELURUH K/L/PD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25" name="Rectangle 130">
              <a:extLst>
                <a:ext uri="{FF2B5EF4-FFF2-40B4-BE49-F238E27FC236}">
                  <a16:creationId xmlns:a16="http://schemas.microsoft.com/office/drawing/2014/main" id="{30098CD1-ABA2-4C13-89B9-FDC2C7EB24E4}"/>
                </a:ext>
              </a:extLst>
            </p:cNvPr>
            <p:cNvSpPr/>
            <p:nvPr/>
          </p:nvSpPr>
          <p:spPr>
            <a:xfrm>
              <a:off x="8106906" y="1020067"/>
              <a:ext cx="395375" cy="37158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51">
              <a:extLst>
                <a:ext uri="{FF2B5EF4-FFF2-40B4-BE49-F238E27FC236}">
                  <a16:creationId xmlns:a16="http://schemas.microsoft.com/office/drawing/2014/main" id="{74B99B7C-2979-4B4E-9802-6D5B4F2610BA}"/>
                </a:ext>
              </a:extLst>
            </p:cNvPr>
            <p:cNvSpPr/>
            <p:nvPr/>
          </p:nvSpPr>
          <p:spPr>
            <a:xfrm rot="16200000" flipH="1">
              <a:off x="8099002" y="1946090"/>
              <a:ext cx="424601" cy="425471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DD8F42DC-8754-4AE9-9042-B3C12E4C6824}"/>
                </a:ext>
              </a:extLst>
            </p:cNvPr>
            <p:cNvSpPr/>
            <p:nvPr/>
          </p:nvSpPr>
          <p:spPr>
            <a:xfrm>
              <a:off x="8113196" y="2941182"/>
              <a:ext cx="389086" cy="2938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273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14bba35c4_1_0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025" cy="1664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109" name="Google Shape;109;ga14bba35c4_1_0"/>
          <p:cNvSpPr txBox="1">
            <a:spLocks noGrp="1"/>
          </p:cNvSpPr>
          <p:nvPr>
            <p:ph type="subTitle" idx="1"/>
          </p:nvPr>
        </p:nvSpPr>
        <p:spPr>
          <a:xfrm>
            <a:off x="729628" y="3172900"/>
            <a:ext cx="7688025" cy="54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endParaRPr/>
          </a:p>
        </p:txBody>
      </p:sp>
      <p:pic>
        <p:nvPicPr>
          <p:cNvPr id="110" name="Google Shape;110;ga14bba35c4_1_0"/>
          <p:cNvPicPr preferRelativeResize="0"/>
          <p:nvPr/>
        </p:nvPicPr>
        <p:blipFill rotWithShape="1">
          <a:blip r:embed="rId3">
            <a:alphaModFix/>
          </a:blip>
          <a:srcRect t="14980" b="4348"/>
          <a:stretch/>
        </p:blipFill>
        <p:spPr>
          <a:xfrm>
            <a:off x="294975" y="905982"/>
            <a:ext cx="8554051" cy="388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a14bba35c4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7648" y="0"/>
            <a:ext cx="2046352" cy="1162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ga14bba35c4_1_0"/>
          <p:cNvGrpSpPr/>
          <p:nvPr/>
        </p:nvGrpSpPr>
        <p:grpSpPr>
          <a:xfrm>
            <a:off x="3298186" y="574348"/>
            <a:ext cx="4123391" cy="247174"/>
            <a:chOff x="4397580" y="765797"/>
            <a:chExt cx="5497855" cy="329565"/>
          </a:xfrm>
        </p:grpSpPr>
        <p:grpSp>
          <p:nvGrpSpPr>
            <p:cNvPr id="113" name="Google Shape;113;ga14bba35c4_1_0"/>
            <p:cNvGrpSpPr/>
            <p:nvPr/>
          </p:nvGrpSpPr>
          <p:grpSpPr>
            <a:xfrm>
              <a:off x="4397580" y="765797"/>
              <a:ext cx="5369956" cy="175200"/>
              <a:chOff x="4397580" y="765797"/>
              <a:chExt cx="5369956" cy="175200"/>
            </a:xfrm>
          </p:grpSpPr>
          <p:sp>
            <p:nvSpPr>
              <p:cNvPr id="114" name="Google Shape;114;ga14bba35c4_1_0"/>
              <p:cNvSpPr/>
              <p:nvPr/>
            </p:nvSpPr>
            <p:spPr>
              <a:xfrm>
                <a:off x="4530436" y="830997"/>
                <a:ext cx="5237100" cy="456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ga14bba35c4_1_0"/>
              <p:cNvSpPr/>
              <p:nvPr/>
            </p:nvSpPr>
            <p:spPr>
              <a:xfrm>
                <a:off x="4397580" y="765797"/>
                <a:ext cx="175200" cy="1752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16" name="Google Shape;116;ga14bba35c4_1_0"/>
            <p:cNvCxnSpPr/>
            <p:nvPr/>
          </p:nvCxnSpPr>
          <p:spPr>
            <a:xfrm>
              <a:off x="5939411" y="846468"/>
              <a:ext cx="561300" cy="23730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" name="Google Shape;117;ga14bba35c4_1_0"/>
            <p:cNvCxnSpPr/>
            <p:nvPr/>
          </p:nvCxnSpPr>
          <p:spPr>
            <a:xfrm>
              <a:off x="6491335" y="1077362"/>
              <a:ext cx="3404100" cy="18000"/>
            </a:xfrm>
            <a:prstGeom prst="straightConnector1">
              <a:avLst/>
            </a:prstGeom>
            <a:noFill/>
            <a:ln w="381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8" name="Google Shape;118;ga14bba35c4_1_0"/>
          <p:cNvSpPr txBox="1"/>
          <p:nvPr/>
        </p:nvSpPr>
        <p:spPr>
          <a:xfrm>
            <a:off x="484594" y="-57150"/>
            <a:ext cx="6612975" cy="62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/>
            <a:r>
              <a:rPr lang="en-US" sz="2025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PROFIL PAKET RENCANA UMUM </a:t>
            </a:r>
            <a:endParaRPr sz="2025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r"/>
            <a:r>
              <a:rPr lang="en-US" sz="2025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PENGADAAN TAHUN 2019</a:t>
            </a:r>
            <a:endParaRPr sz="2025" b="1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9" name="Google Shape;119;ga14bba35c4_1_0"/>
          <p:cNvGrpSpPr/>
          <p:nvPr/>
        </p:nvGrpSpPr>
        <p:grpSpPr>
          <a:xfrm>
            <a:off x="0" y="-15304"/>
            <a:ext cx="1881900" cy="542078"/>
            <a:chOff x="0" y="-20405"/>
            <a:chExt cx="2509200" cy="722770"/>
          </a:xfrm>
        </p:grpSpPr>
        <p:sp>
          <p:nvSpPr>
            <p:cNvPr id="120" name="Google Shape;120;ga14bba35c4_1_0"/>
            <p:cNvSpPr/>
            <p:nvPr/>
          </p:nvSpPr>
          <p:spPr>
            <a:xfrm rot="10800000" flipH="1">
              <a:off x="0" y="65"/>
              <a:ext cx="2509200" cy="702300"/>
            </a:xfrm>
            <a:prstGeom prst="round1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1" name="Google Shape;121;ga14bba35c4_1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46974"/>
              <a:ext cx="1669752" cy="60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a14bba35c4_1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4993" y="-20405"/>
              <a:ext cx="744216" cy="6757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4975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724400" y="139661"/>
            <a:ext cx="4224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800" spc="25" dirty="0">
                <a:solidFill>
                  <a:srgbClr val="606060"/>
                </a:solidFill>
              </a:rPr>
              <a:t>DASAR HUKUM </a:t>
            </a:r>
            <a:r>
              <a:rPr lang="en-US" sz="2800" spc="130" dirty="0">
                <a:solidFill>
                  <a:srgbClr val="606060"/>
                </a:solidFill>
              </a:rPr>
              <a:t>(1)</a:t>
            </a:r>
            <a:endParaRPr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DFB8E0-E9E1-46B0-9C2E-8270FE5A3D2B}"/>
              </a:ext>
            </a:extLst>
          </p:cNvPr>
          <p:cNvGrpSpPr/>
          <p:nvPr/>
        </p:nvGrpSpPr>
        <p:grpSpPr>
          <a:xfrm>
            <a:off x="0" y="1119483"/>
            <a:ext cx="9144000" cy="2904533"/>
            <a:chOff x="0" y="1152855"/>
            <a:chExt cx="9144000" cy="29045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A6AEB2-1B29-4898-8658-424C737A5622}"/>
                </a:ext>
              </a:extLst>
            </p:cNvPr>
            <p:cNvSpPr/>
            <p:nvPr/>
          </p:nvSpPr>
          <p:spPr>
            <a:xfrm>
              <a:off x="0" y="1276350"/>
              <a:ext cx="9144000" cy="25907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7FF15E-BDDD-4800-860C-3D52ACA24F5D}"/>
                </a:ext>
              </a:extLst>
            </p:cNvPr>
            <p:cNvSpPr txBox="1"/>
            <p:nvPr/>
          </p:nvSpPr>
          <p:spPr>
            <a:xfrm>
              <a:off x="2667000" y="1741369"/>
              <a:ext cx="3048000" cy="192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rgbClr val="FF0000"/>
                  </a:solidFill>
                </a:rPr>
                <a:t>PERATURAN PRESIDEN</a:t>
              </a:r>
            </a:p>
            <a:p>
              <a:pPr algn="ctr"/>
              <a:r>
                <a:rPr lang="en-US" sz="1700" b="1" dirty="0" err="1"/>
                <a:t>Nomor</a:t>
              </a:r>
              <a:r>
                <a:rPr lang="en-US" sz="1700" b="1" dirty="0"/>
                <a:t> 12 </a:t>
              </a:r>
              <a:r>
                <a:rPr lang="en-US" sz="1700" b="1" dirty="0" err="1"/>
                <a:t>Tahun</a:t>
              </a:r>
              <a:r>
                <a:rPr lang="en-US" sz="1700" b="1" dirty="0"/>
                <a:t> 2021</a:t>
              </a:r>
            </a:p>
            <a:p>
              <a:pPr algn="ctr"/>
              <a:r>
                <a:rPr lang="en-US" sz="1700" dirty="0" err="1"/>
                <a:t>tentang</a:t>
              </a:r>
              <a:r>
                <a:rPr lang="en-US" sz="1700" dirty="0"/>
                <a:t> </a:t>
              </a:r>
              <a:r>
                <a:rPr lang="en-US" sz="1700" dirty="0" err="1"/>
                <a:t>Perubahan</a:t>
              </a:r>
              <a:r>
                <a:rPr lang="en-US" sz="1700" dirty="0"/>
                <a:t> Atas </a:t>
              </a:r>
              <a:r>
                <a:rPr lang="en-US" sz="1700" dirty="0" err="1"/>
                <a:t>Peraturan</a:t>
              </a:r>
              <a:r>
                <a:rPr lang="en-US" sz="1700" dirty="0"/>
                <a:t> </a:t>
              </a:r>
              <a:r>
                <a:rPr lang="en-US" sz="1700" dirty="0" err="1"/>
                <a:t>Presiden</a:t>
              </a:r>
              <a:r>
                <a:rPr lang="en-US" sz="1700" dirty="0"/>
                <a:t> </a:t>
              </a:r>
              <a:r>
                <a:rPr lang="en-US" sz="1700" dirty="0" err="1"/>
                <a:t>Nomor</a:t>
              </a:r>
              <a:r>
                <a:rPr lang="en-US" sz="1700" dirty="0"/>
                <a:t> 16 </a:t>
              </a:r>
              <a:r>
                <a:rPr lang="en-US" sz="1700" dirty="0" err="1"/>
                <a:t>Tahun</a:t>
              </a:r>
              <a:r>
                <a:rPr lang="en-US" sz="1700" dirty="0"/>
                <a:t> 2018 </a:t>
              </a:r>
              <a:r>
                <a:rPr lang="en-US" sz="1700" dirty="0" err="1"/>
                <a:t>tentang</a:t>
              </a:r>
              <a:r>
                <a:rPr lang="en-US" sz="1700" dirty="0"/>
                <a:t> </a:t>
              </a:r>
              <a:r>
                <a:rPr lang="en-US" sz="1700" dirty="0" err="1"/>
                <a:t>Pengadaan</a:t>
              </a:r>
              <a:r>
                <a:rPr lang="en-US" sz="1700" dirty="0"/>
                <a:t> </a:t>
              </a:r>
              <a:r>
                <a:rPr lang="en-US" sz="1700" dirty="0" err="1"/>
                <a:t>Barang</a:t>
              </a:r>
              <a:r>
                <a:rPr lang="en-US" sz="1700" dirty="0"/>
                <a:t>/Jasa </a:t>
              </a:r>
              <a:r>
                <a:rPr lang="en-US" sz="1700" dirty="0" err="1"/>
                <a:t>Pemerintah</a:t>
              </a:r>
              <a:endParaRPr lang="en-US" sz="1700" dirty="0"/>
            </a:p>
            <a:p>
              <a:pPr algn="ctr"/>
              <a:r>
                <a:rPr lang="en-US" sz="1700" dirty="0"/>
                <a:t>(PASAL 65)</a:t>
              </a:r>
              <a:endParaRPr lang="en-ID" sz="17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A2C6611-7869-4E94-96EA-E7395893045F}"/>
                </a:ext>
              </a:extLst>
            </p:cNvPr>
            <p:cNvSpPr/>
            <p:nvPr/>
          </p:nvSpPr>
          <p:spPr>
            <a:xfrm>
              <a:off x="5715000" y="1276350"/>
              <a:ext cx="3429000" cy="259079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AB15B0C-1EDA-4936-A092-30FEBBA423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333" t="30742" r="16667" b="11481"/>
            <a:stretch/>
          </p:blipFill>
          <p:spPr>
            <a:xfrm>
              <a:off x="213360" y="1152855"/>
              <a:ext cx="2472690" cy="28377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A9FBFA-060F-4B19-AB62-E418E004ED46}"/>
                </a:ext>
              </a:extLst>
            </p:cNvPr>
            <p:cNvSpPr txBox="1"/>
            <p:nvPr/>
          </p:nvSpPr>
          <p:spPr>
            <a:xfrm>
              <a:off x="5867400" y="1348954"/>
              <a:ext cx="32766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K/L/PD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wajib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menggunakan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produk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usaha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kecil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serta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koperasi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dari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hasil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produksi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dalam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negeri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D" sz="1200" dirty="0" err="1">
                  <a:latin typeface="Arial" panose="020B0604020202020204" pitchFamily="34" charset="0"/>
                </a:rPr>
                <a:t>W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ajib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mengalokasikan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paling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sedikit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40% (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empat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puluh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persen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)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dari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nilai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anggaran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belanja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barang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/</a:t>
              </a:r>
              <a:r>
                <a:rPr lang="en-ID" sz="1200" b="0" i="0" u="none" strike="noStrike" baseline="0" dirty="0" err="1">
                  <a:latin typeface="Arial" panose="020B0604020202020204" pitchFamily="34" charset="0"/>
                </a:rPr>
                <a:t>jasa</a:t>
              </a:r>
              <a:r>
                <a:rPr lang="en-ID" sz="1200" b="0" i="0" u="none" strike="noStrike" baseline="0" dirty="0">
                  <a:latin typeface="Arial" panose="020B0604020202020204" pitchFamily="34" charset="0"/>
                </a:rPr>
                <a:t> K/L/PD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Kementerian yang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menyelenggarakan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urusan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pemerintahan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di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bidang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koperasi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usaha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kecil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Pemerintah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Daerah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memperluas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peran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serta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usaha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kecil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koperasi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dengan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mencantumkan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barang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jasa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produksi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usaha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kecil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dan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koperasi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dalam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katalog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ID" sz="1200" b="0" i="0" u="none" strike="noStrike" baseline="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elektronik</a:t>
              </a:r>
              <a:r>
                <a:rPr lang="en-ID" sz="12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endPara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404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43B820C-846D-4AB3-892A-177D16DE6F5E}"/>
              </a:ext>
            </a:extLst>
          </p:cNvPr>
          <p:cNvSpPr/>
          <p:nvPr/>
        </p:nvSpPr>
        <p:spPr>
          <a:xfrm>
            <a:off x="0" y="2949041"/>
            <a:ext cx="9144000" cy="18364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A6AEB2-1B29-4898-8658-424C737A5622}"/>
              </a:ext>
            </a:extLst>
          </p:cNvPr>
          <p:cNvSpPr/>
          <p:nvPr/>
        </p:nvSpPr>
        <p:spPr>
          <a:xfrm>
            <a:off x="0" y="652604"/>
            <a:ext cx="9144000" cy="18364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935B7-9C69-44BE-82D2-C4968D4FB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33" t="26296" r="15834" b="17408"/>
          <a:stretch/>
        </p:blipFill>
        <p:spPr>
          <a:xfrm>
            <a:off x="381000" y="514350"/>
            <a:ext cx="2057400" cy="21130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9DCFE-46E0-4EA4-823B-559728306B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33" t="24814" r="16666" b="19869"/>
          <a:stretch/>
        </p:blipFill>
        <p:spPr>
          <a:xfrm>
            <a:off x="381000" y="2800350"/>
            <a:ext cx="2057400" cy="21338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7FF15E-BDDD-4800-860C-3D52ACA24F5D}"/>
              </a:ext>
            </a:extLst>
          </p:cNvPr>
          <p:cNvSpPr txBox="1"/>
          <p:nvPr/>
        </p:nvSpPr>
        <p:spPr>
          <a:xfrm>
            <a:off x="2590800" y="832188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Surat </a:t>
            </a:r>
            <a:r>
              <a:rPr lang="en-US" b="1" dirty="0" err="1">
                <a:solidFill>
                  <a:srgbClr val="FF0000"/>
                </a:solidFill>
              </a:rPr>
              <a:t>Edaran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Kepala</a:t>
            </a:r>
            <a:r>
              <a:rPr lang="en-US" b="1" dirty="0">
                <a:solidFill>
                  <a:srgbClr val="FF0000"/>
                </a:solidFill>
              </a:rPr>
              <a:t> LKPP</a:t>
            </a:r>
          </a:p>
          <a:p>
            <a:pPr algn="ctr"/>
            <a:r>
              <a:rPr lang="en-US" b="1" dirty="0" err="1"/>
              <a:t>Nomor</a:t>
            </a:r>
            <a:r>
              <a:rPr lang="en-US" b="1" dirty="0"/>
              <a:t> 18 </a:t>
            </a:r>
            <a:r>
              <a:rPr lang="en-US" b="1" dirty="0" err="1"/>
              <a:t>Tahun</a:t>
            </a:r>
            <a:r>
              <a:rPr lang="en-US" b="1" dirty="0"/>
              <a:t> 2020</a:t>
            </a:r>
          </a:p>
          <a:p>
            <a:pPr algn="ctr"/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Usaha </a:t>
            </a:r>
            <a:r>
              <a:rPr lang="en-US" dirty="0" err="1"/>
              <a:t>Mikro</a:t>
            </a:r>
            <a:r>
              <a:rPr lang="en-US" dirty="0"/>
              <a:t> dan Usaha Kecil</a:t>
            </a:r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3354D1-E4C0-482D-933F-49D3BD89DB54}"/>
              </a:ext>
            </a:extLst>
          </p:cNvPr>
          <p:cNvSpPr txBox="1"/>
          <p:nvPr/>
        </p:nvSpPr>
        <p:spPr>
          <a:xfrm>
            <a:off x="2667000" y="3005378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Surat </a:t>
            </a:r>
            <a:r>
              <a:rPr lang="en-US" b="1" dirty="0" err="1">
                <a:solidFill>
                  <a:srgbClr val="FF0000"/>
                </a:solidFill>
              </a:rPr>
              <a:t>Edaran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Kepala</a:t>
            </a:r>
            <a:r>
              <a:rPr lang="en-US" b="1" dirty="0">
                <a:solidFill>
                  <a:srgbClr val="FF0000"/>
                </a:solidFill>
              </a:rPr>
              <a:t> LKPP</a:t>
            </a:r>
          </a:p>
          <a:p>
            <a:pPr algn="ctr"/>
            <a:r>
              <a:rPr lang="en-US" b="1" dirty="0" err="1"/>
              <a:t>Nomor</a:t>
            </a:r>
            <a:r>
              <a:rPr lang="en-US" b="1" dirty="0"/>
              <a:t> 21 </a:t>
            </a:r>
            <a:r>
              <a:rPr lang="en-US" b="1" dirty="0" err="1"/>
              <a:t>Tahun</a:t>
            </a:r>
            <a:r>
              <a:rPr lang="en-US" b="1" dirty="0"/>
              <a:t> 2020</a:t>
            </a:r>
          </a:p>
          <a:p>
            <a:pPr algn="ctr"/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Pengadaan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Usaha </a:t>
            </a:r>
            <a:r>
              <a:rPr lang="en-US" dirty="0" err="1"/>
              <a:t>Mikro</a:t>
            </a:r>
            <a:r>
              <a:rPr lang="en-US" dirty="0"/>
              <a:t> dan Usaha Kecil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  <a:p>
            <a:pPr algn="ctr"/>
            <a:r>
              <a:rPr lang="en-US" dirty="0"/>
              <a:t>Bela </a:t>
            </a:r>
            <a:r>
              <a:rPr lang="en-US" dirty="0" err="1"/>
              <a:t>Pengadaan</a:t>
            </a:r>
            <a:endParaRPr lang="en-ID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2C6611-7869-4E94-96EA-E7395893045F}"/>
              </a:ext>
            </a:extLst>
          </p:cNvPr>
          <p:cNvSpPr/>
          <p:nvPr/>
        </p:nvSpPr>
        <p:spPr>
          <a:xfrm>
            <a:off x="5715000" y="652604"/>
            <a:ext cx="3429000" cy="18364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CC0B5B-1960-45B6-B7A3-D90A5B6520FD}"/>
              </a:ext>
            </a:extLst>
          </p:cNvPr>
          <p:cNvSpPr/>
          <p:nvPr/>
        </p:nvSpPr>
        <p:spPr>
          <a:xfrm>
            <a:off x="5715000" y="2949041"/>
            <a:ext cx="3429000" cy="183649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EADBA8-FD8B-4F75-8D6B-34A2ABDC4F52}"/>
              </a:ext>
            </a:extLst>
          </p:cNvPr>
          <p:cNvSpPr txBox="1"/>
          <p:nvPr/>
        </p:nvSpPr>
        <p:spPr>
          <a:xfrm>
            <a:off x="5875655" y="878354"/>
            <a:ext cx="3107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Pengadaan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Langsung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Secara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Elektronik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untuk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Usaha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Mikro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Usaha Kecil </a:t>
            </a:r>
          </a:p>
          <a:p>
            <a:pPr marL="342900" indent="-342900">
              <a:buFont typeface="+mj-lt"/>
              <a:buAutoNum type="arabicPeriod"/>
            </a:pP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(LPSE)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melakukan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bimbingan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teknis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memfasilitasi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Pelaku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Usaha </a:t>
            </a:r>
            <a:r>
              <a:rPr lang="en-ID" sz="14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Mikro</a:t>
            </a:r>
            <a:r>
              <a:rPr lang="en-ID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dan Usaha Kecil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FBFA-060F-4B19-AB62-E418E004ED46}"/>
              </a:ext>
            </a:extLst>
          </p:cNvPr>
          <p:cNvSpPr txBox="1"/>
          <p:nvPr/>
        </p:nvSpPr>
        <p:spPr>
          <a:xfrm>
            <a:off x="5791200" y="3082459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Langsung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melalui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aplikasi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Bela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bernilai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sampai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dengan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Rp50.000.000</a:t>
            </a:r>
            <a:endParaRPr lang="en-ID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D" sz="1200" b="0" i="0" u="none" strike="noStrike" baseline="0" dirty="0">
                <a:latin typeface="Arial" panose="020B0604020202020204" pitchFamily="34" charset="0"/>
              </a:rPr>
              <a:t>PA/KPA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memerintahkan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kepada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Pejabat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Pembuat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Komitmen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dan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Pejabat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agar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menggunakan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aplikasi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Bela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Pengadaan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melalui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0" i="0" u="none" strike="noStrike" baseline="0" dirty="0" err="1">
                <a:latin typeface="Arial" panose="020B0604020202020204" pitchFamily="34" charset="0"/>
              </a:rPr>
              <a:t>laman</a:t>
            </a:r>
            <a:r>
              <a:rPr lang="en-ID" sz="12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200" b="1" i="0" u="none" strike="noStrike" baseline="0" dirty="0">
                <a:latin typeface="Arial" panose="020B0604020202020204" pitchFamily="34" charset="0"/>
              </a:rPr>
              <a:t>belapengadaan.lkpp.go.id</a:t>
            </a:r>
            <a:endParaRPr lang="en-ID" sz="12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C0CFEC9E-C5C8-4CB5-9BCA-6C4F2D0353DE}"/>
              </a:ext>
            </a:extLst>
          </p:cNvPr>
          <p:cNvSpPr txBox="1">
            <a:spLocks/>
          </p:cNvSpPr>
          <p:nvPr/>
        </p:nvSpPr>
        <p:spPr>
          <a:xfrm>
            <a:off x="4724400" y="139661"/>
            <a:ext cx="42240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808080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ID" sz="2800" kern="0" spc="25" dirty="0">
                <a:solidFill>
                  <a:srgbClr val="606060"/>
                </a:solidFill>
              </a:rPr>
              <a:t>DASAR HUKUM </a:t>
            </a:r>
            <a:r>
              <a:rPr lang="en-ID" sz="2800" kern="0" spc="130" dirty="0">
                <a:solidFill>
                  <a:srgbClr val="606060"/>
                </a:solidFill>
              </a:rPr>
              <a:t>(2)</a:t>
            </a:r>
            <a:endParaRPr lang="en-ID" sz="2800" kern="0" dirty="0"/>
          </a:p>
        </p:txBody>
      </p:sp>
    </p:spTree>
    <p:extLst>
      <p:ext uri="{BB962C8B-B14F-4D97-AF65-F5344CB8AC3E}">
        <p14:creationId xmlns:p14="http://schemas.microsoft.com/office/powerpoint/2010/main" val="97894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891E3BB-FE18-41D2-83AF-2ED81562FF42}"/>
              </a:ext>
            </a:extLst>
          </p:cNvPr>
          <p:cNvGrpSpPr/>
          <p:nvPr/>
        </p:nvGrpSpPr>
        <p:grpSpPr>
          <a:xfrm>
            <a:off x="228600" y="590550"/>
            <a:ext cx="3080000" cy="1463073"/>
            <a:chOff x="-2337099" y="207413"/>
            <a:chExt cx="3332228" cy="14389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1475B8-6C29-418F-86A2-6D8461E5F18B}"/>
                </a:ext>
              </a:extLst>
            </p:cNvPr>
            <p:cNvSpPr/>
            <p:nvPr/>
          </p:nvSpPr>
          <p:spPr>
            <a:xfrm>
              <a:off x="-2215244" y="207413"/>
              <a:ext cx="3210373" cy="1438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D4CE0F-BF89-4999-8514-79F7CB0ED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7099" y="207413"/>
              <a:ext cx="3210373" cy="1428949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7E74D72-3ABB-400A-9B48-630264F64FDF}"/>
              </a:ext>
            </a:extLst>
          </p:cNvPr>
          <p:cNvGrpSpPr/>
          <p:nvPr/>
        </p:nvGrpSpPr>
        <p:grpSpPr>
          <a:xfrm>
            <a:off x="441082" y="1979475"/>
            <a:ext cx="2949365" cy="3044408"/>
            <a:chOff x="441082" y="1979475"/>
            <a:chExt cx="2949365" cy="304440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E55A582-F02C-4C2B-BB3C-B53B16E8F88C}"/>
                </a:ext>
              </a:extLst>
            </p:cNvPr>
            <p:cNvGrpSpPr/>
            <p:nvPr/>
          </p:nvGrpSpPr>
          <p:grpSpPr>
            <a:xfrm>
              <a:off x="441082" y="1979475"/>
              <a:ext cx="2949365" cy="3044408"/>
              <a:chOff x="6795502" y="3965848"/>
              <a:chExt cx="1779592" cy="2304256"/>
            </a:xfrm>
            <a:solidFill>
              <a:schemeClr val="accent1"/>
            </a:solidFill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056C3-4BDC-4EEC-92BC-B9FCFB3A77D7}"/>
                  </a:ext>
                </a:extLst>
              </p:cNvPr>
              <p:cNvSpPr/>
              <p:nvPr/>
            </p:nvSpPr>
            <p:spPr>
              <a:xfrm>
                <a:off x="6795503" y="3965848"/>
                <a:ext cx="1779591" cy="960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0" name="Rectangle 8">
                <a:extLst>
                  <a:ext uri="{FF2B5EF4-FFF2-40B4-BE49-F238E27FC236}">
                    <a16:creationId xmlns:a16="http://schemas.microsoft.com/office/drawing/2014/main" id="{5E14E983-A925-42C7-A69E-B8D7A515274D}"/>
                  </a:ext>
                </a:extLst>
              </p:cNvPr>
              <p:cNvSpPr/>
              <p:nvPr/>
            </p:nvSpPr>
            <p:spPr>
              <a:xfrm>
                <a:off x="6795502" y="4157869"/>
                <a:ext cx="1779592" cy="2112235"/>
              </a:xfrm>
              <a:custGeom>
                <a:avLst/>
                <a:gdLst/>
                <a:ahLst/>
                <a:cxnLst/>
                <a:rect l="l" t="t" r="r" b="b"/>
                <a:pathLst>
                  <a:path w="1597476" h="1584176">
                    <a:moveTo>
                      <a:pt x="0" y="0"/>
                    </a:moveTo>
                    <a:lnTo>
                      <a:pt x="1597475" y="0"/>
                    </a:lnTo>
                    <a:lnTo>
                      <a:pt x="1597475" y="785438"/>
                    </a:lnTo>
                    <a:lnTo>
                      <a:pt x="1597476" y="785438"/>
                    </a:lnTo>
                    <a:lnTo>
                      <a:pt x="1597476" y="1413018"/>
                    </a:lnTo>
                    <a:lnTo>
                      <a:pt x="798738" y="1584176"/>
                    </a:lnTo>
                    <a:lnTo>
                      <a:pt x="0" y="1413018"/>
                    </a:lnTo>
                    <a:lnTo>
                      <a:pt x="0" y="936104"/>
                    </a:lnTo>
                    <a:lnTo>
                      <a:pt x="0" y="7854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BFCF4E9-CB31-45AF-A74D-344508B0FCD5}"/>
                </a:ext>
              </a:extLst>
            </p:cNvPr>
            <p:cNvGrpSpPr/>
            <p:nvPr/>
          </p:nvGrpSpPr>
          <p:grpSpPr>
            <a:xfrm>
              <a:off x="1895728" y="1979475"/>
              <a:ext cx="1494719" cy="3044408"/>
              <a:chOff x="-1285875" y="674797"/>
              <a:chExt cx="1094674" cy="230425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4C93E3-5E93-495F-BB24-35B7657A4C5D}"/>
                  </a:ext>
                </a:extLst>
              </p:cNvPr>
              <p:cNvSpPr/>
              <p:nvPr/>
            </p:nvSpPr>
            <p:spPr>
              <a:xfrm>
                <a:off x="-1285875" y="674797"/>
                <a:ext cx="1094674" cy="96011"/>
              </a:xfrm>
              <a:custGeom>
                <a:avLst/>
                <a:gdLst>
                  <a:gd name="connsiteX0" fmla="*/ 0 w 1094674"/>
                  <a:gd name="connsiteY0" fmla="*/ 0 h 96011"/>
                  <a:gd name="connsiteX1" fmla="*/ 1094674 w 1094674"/>
                  <a:gd name="connsiteY1" fmla="*/ 0 h 96011"/>
                  <a:gd name="connsiteX2" fmla="*/ 1094674 w 1094674"/>
                  <a:gd name="connsiteY2" fmla="*/ 96011 h 96011"/>
                  <a:gd name="connsiteX3" fmla="*/ 0 w 1094674"/>
                  <a:gd name="connsiteY3" fmla="*/ 96011 h 96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4674" h="96011">
                    <a:moveTo>
                      <a:pt x="0" y="0"/>
                    </a:moveTo>
                    <a:lnTo>
                      <a:pt x="1094674" y="0"/>
                    </a:lnTo>
                    <a:lnTo>
                      <a:pt x="1094674" y="96011"/>
                    </a:lnTo>
                    <a:lnTo>
                      <a:pt x="0" y="9601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22C080E-602E-439F-9754-3108C26C442A}"/>
                  </a:ext>
                </a:extLst>
              </p:cNvPr>
              <p:cNvSpPr/>
              <p:nvPr/>
            </p:nvSpPr>
            <p:spPr>
              <a:xfrm>
                <a:off x="-1285875" y="866818"/>
                <a:ext cx="1094674" cy="2112235"/>
              </a:xfrm>
              <a:custGeom>
                <a:avLst/>
                <a:gdLst>
                  <a:gd name="connsiteX0" fmla="*/ 0 w 1094674"/>
                  <a:gd name="connsiteY0" fmla="*/ 0 h 2112235"/>
                  <a:gd name="connsiteX1" fmla="*/ 1094673 w 1094674"/>
                  <a:gd name="connsiteY1" fmla="*/ 0 h 2112235"/>
                  <a:gd name="connsiteX2" fmla="*/ 1094673 w 1094674"/>
                  <a:gd name="connsiteY2" fmla="*/ 1047251 h 2112235"/>
                  <a:gd name="connsiteX3" fmla="*/ 1094674 w 1094674"/>
                  <a:gd name="connsiteY3" fmla="*/ 1047251 h 2112235"/>
                  <a:gd name="connsiteX4" fmla="*/ 1094674 w 1094674"/>
                  <a:gd name="connsiteY4" fmla="*/ 1884024 h 2112235"/>
                  <a:gd name="connsiteX5" fmla="*/ 14674 w 1094674"/>
                  <a:gd name="connsiteY5" fmla="*/ 2112235 h 2112235"/>
                  <a:gd name="connsiteX6" fmla="*/ 0 w 1094674"/>
                  <a:gd name="connsiteY6" fmla="*/ 2109134 h 211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4674" h="2112235">
                    <a:moveTo>
                      <a:pt x="0" y="0"/>
                    </a:moveTo>
                    <a:lnTo>
                      <a:pt x="1094673" y="0"/>
                    </a:lnTo>
                    <a:lnTo>
                      <a:pt x="1094673" y="1047251"/>
                    </a:lnTo>
                    <a:lnTo>
                      <a:pt x="1094674" y="1047251"/>
                    </a:lnTo>
                    <a:lnTo>
                      <a:pt x="1094674" y="1884024"/>
                    </a:lnTo>
                    <a:lnTo>
                      <a:pt x="14674" y="2112235"/>
                    </a:lnTo>
                    <a:lnTo>
                      <a:pt x="0" y="2109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6060" y="285750"/>
            <a:ext cx="1997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2800" spc="130" dirty="0">
                <a:solidFill>
                  <a:srgbClr val="606060"/>
                </a:solidFill>
              </a:rPr>
              <a:t>PROGRAM</a:t>
            </a:r>
            <a:endParaRPr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9C1896-0F9B-4205-B91B-F0C9981F56B9}"/>
              </a:ext>
            </a:extLst>
          </p:cNvPr>
          <p:cNvSpPr txBox="1"/>
          <p:nvPr/>
        </p:nvSpPr>
        <p:spPr>
          <a:xfrm>
            <a:off x="641358" y="2489358"/>
            <a:ext cx="2672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spc="-15" dirty="0">
                <a:solidFill>
                  <a:schemeClr val="bg1"/>
                </a:solidFill>
                <a:latin typeface="Lucida Sans"/>
                <a:cs typeface="Lucida Sans"/>
              </a:rPr>
              <a:t>Program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b="1" spc="15" dirty="0">
                <a:solidFill>
                  <a:schemeClr val="bg1"/>
                </a:solidFill>
                <a:latin typeface="Lucida Sans"/>
                <a:cs typeface="Lucida Sans"/>
              </a:rPr>
              <a:t>Bela</a:t>
            </a:r>
            <a:r>
              <a:rPr lang="en-ID" sz="1400" b="1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b="1" spc="-15" dirty="0" err="1">
                <a:solidFill>
                  <a:schemeClr val="bg1"/>
                </a:solidFill>
                <a:latin typeface="Lucida Sans"/>
                <a:cs typeface="Lucida Sans"/>
              </a:rPr>
              <a:t>Pengadaan</a:t>
            </a:r>
            <a:r>
              <a:rPr lang="en-ID" sz="1400" b="1" spc="-8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20" dirty="0" err="1">
                <a:solidFill>
                  <a:schemeClr val="bg1"/>
                </a:solidFill>
                <a:latin typeface="Lucida Sans"/>
                <a:cs typeface="Lucida Sans"/>
              </a:rPr>
              <a:t>merupakan</a:t>
            </a:r>
            <a:r>
              <a:rPr lang="en-ID" sz="1400" spc="-8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30" dirty="0">
                <a:solidFill>
                  <a:schemeClr val="bg1"/>
                </a:solidFill>
                <a:latin typeface="Lucida Sans"/>
                <a:cs typeface="Lucida Sans"/>
              </a:rPr>
              <a:t>program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35" dirty="0" err="1">
                <a:solidFill>
                  <a:schemeClr val="bg1"/>
                </a:solidFill>
                <a:latin typeface="Lucida Sans"/>
                <a:cs typeface="Lucida Sans"/>
              </a:rPr>
              <a:t>untuk</a:t>
            </a:r>
            <a:r>
              <a:rPr lang="en-ID" sz="1400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35" dirty="0" err="1">
                <a:solidFill>
                  <a:schemeClr val="bg1"/>
                </a:solidFill>
                <a:latin typeface="Lucida Sans"/>
                <a:cs typeface="Lucida Sans"/>
              </a:rPr>
              <a:t>mendukung</a:t>
            </a:r>
            <a:r>
              <a:rPr lang="en-ID" sz="1400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15" dirty="0">
                <a:solidFill>
                  <a:schemeClr val="bg1"/>
                </a:solidFill>
                <a:latin typeface="Lucida Sans"/>
                <a:cs typeface="Lucida Sans"/>
              </a:rPr>
              <a:t>Program</a:t>
            </a:r>
            <a:r>
              <a:rPr lang="en-ID" sz="1400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20" dirty="0">
                <a:solidFill>
                  <a:schemeClr val="bg1"/>
                </a:solidFill>
                <a:latin typeface="Lucida Sans"/>
                <a:cs typeface="Lucida Sans"/>
              </a:rPr>
              <a:t>UMK</a:t>
            </a:r>
          </a:p>
          <a:p>
            <a:r>
              <a:rPr lang="en-ID" sz="1400" spc="-10" dirty="0">
                <a:solidFill>
                  <a:schemeClr val="bg1"/>
                </a:solidFill>
                <a:latin typeface="Lucida Sans"/>
                <a:cs typeface="Lucida Sans"/>
              </a:rPr>
              <a:t>Go 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D</a:t>
            </a:r>
            <a:r>
              <a:rPr lang="en-ID" sz="1400" spc="-60" dirty="0">
                <a:solidFill>
                  <a:schemeClr val="bg1"/>
                </a:solidFill>
                <a:latin typeface="Lucida Sans"/>
                <a:cs typeface="Lucida Sans"/>
              </a:rPr>
              <a:t>igital  </a:t>
            </a:r>
            <a:r>
              <a:rPr lang="en-ID" sz="1400" spc="-30" dirty="0" err="1">
                <a:solidFill>
                  <a:schemeClr val="bg1"/>
                </a:solidFill>
                <a:latin typeface="Lucida Sans"/>
                <a:cs typeface="Lucida Sans"/>
              </a:rPr>
              <a:t>melalui</a:t>
            </a:r>
            <a:r>
              <a:rPr lang="en-ID" sz="1400" spc="-30" dirty="0">
                <a:solidFill>
                  <a:schemeClr val="bg1"/>
                </a:solidFill>
                <a:latin typeface="Lucida Sans"/>
                <a:cs typeface="Lucida Sans"/>
              </a:rPr>
              <a:t> proses </a:t>
            </a:r>
            <a:r>
              <a:rPr lang="en-ID" sz="1400" spc="-30" dirty="0" err="1">
                <a:solidFill>
                  <a:schemeClr val="bg1"/>
                </a:solidFill>
                <a:latin typeface="Lucida Sans"/>
                <a:cs typeface="Lucida Sans"/>
              </a:rPr>
              <a:t>belanja</a:t>
            </a:r>
            <a:r>
              <a:rPr lang="en-ID" sz="1400" spc="-3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50" dirty="0" err="1">
                <a:solidFill>
                  <a:schemeClr val="bg1"/>
                </a:solidFill>
                <a:latin typeface="Lucida Sans"/>
                <a:cs typeface="Lucida Sans"/>
              </a:rPr>
              <a:t>langsung</a:t>
            </a:r>
            <a:r>
              <a:rPr lang="en-ID" sz="1400" spc="-5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80" dirty="0">
                <a:solidFill>
                  <a:schemeClr val="bg1"/>
                </a:solidFill>
                <a:latin typeface="Lucida Sans"/>
                <a:cs typeface="Lucida Sans"/>
              </a:rPr>
              <a:t>K/L/PD </a:t>
            </a:r>
            <a:r>
              <a:rPr lang="en-ID" sz="1400" spc="-40" dirty="0">
                <a:solidFill>
                  <a:schemeClr val="bg1"/>
                </a:solidFill>
                <a:latin typeface="Lucida Sans"/>
                <a:cs typeface="Lucida Sans"/>
              </a:rPr>
              <a:t>yang </a:t>
            </a:r>
            <a:r>
              <a:rPr lang="en-ID" sz="1400" spc="-30" dirty="0" err="1">
                <a:solidFill>
                  <a:schemeClr val="bg1"/>
                </a:solidFill>
                <a:latin typeface="Lucida Sans"/>
                <a:cs typeface="Lucida Sans"/>
              </a:rPr>
              <a:t>bernilai</a:t>
            </a:r>
            <a:r>
              <a:rPr lang="en-ID" sz="1400" spc="-3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50" dirty="0">
                <a:solidFill>
                  <a:schemeClr val="bg1"/>
                </a:solidFill>
                <a:latin typeface="Lucida Sans"/>
                <a:cs typeface="Lucida Sans"/>
              </a:rPr>
              <a:t>paling </a:t>
            </a:r>
            <a:r>
              <a:rPr lang="en-ID" sz="1400" spc="-75" dirty="0" err="1">
                <a:solidFill>
                  <a:schemeClr val="bg1"/>
                </a:solidFill>
                <a:latin typeface="Lucida Sans"/>
                <a:cs typeface="Lucida Sans"/>
              </a:rPr>
              <a:t>tinggi</a:t>
            </a:r>
            <a:r>
              <a:rPr lang="en-ID" sz="1400" spc="-7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Rp50.000.000,00 </a:t>
            </a:r>
            <a:r>
              <a:rPr lang="en-ID" sz="1400" spc="-35" dirty="0">
                <a:solidFill>
                  <a:schemeClr val="bg1"/>
                </a:solidFill>
                <a:latin typeface="Lucida Sans"/>
                <a:cs typeface="Lucida Sans"/>
              </a:rPr>
              <a:t>(lima  </a:t>
            </a:r>
            <a:r>
              <a:rPr lang="en-ID" sz="1400" spc="-25" dirty="0" err="1">
                <a:solidFill>
                  <a:schemeClr val="bg1"/>
                </a:solidFill>
                <a:latin typeface="Lucida Sans"/>
                <a:cs typeface="Lucida Sans"/>
              </a:rPr>
              <a:t>puluh</a:t>
            </a:r>
            <a:r>
              <a:rPr lang="en-ID" sz="1400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35" dirty="0" err="1">
                <a:solidFill>
                  <a:schemeClr val="bg1"/>
                </a:solidFill>
                <a:latin typeface="Lucida Sans"/>
                <a:cs typeface="Lucida Sans"/>
              </a:rPr>
              <a:t>juta</a:t>
            </a:r>
            <a:r>
              <a:rPr lang="en-ID" sz="1400" spc="-10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25" dirty="0">
                <a:solidFill>
                  <a:schemeClr val="bg1"/>
                </a:solidFill>
                <a:latin typeface="Lucida Sans"/>
                <a:cs typeface="Lucida Sans"/>
              </a:rPr>
              <a:t>rupiah)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30" dirty="0" err="1">
                <a:solidFill>
                  <a:schemeClr val="bg1"/>
                </a:solidFill>
                <a:latin typeface="Lucida Sans"/>
                <a:cs typeface="Lucida Sans"/>
              </a:rPr>
              <a:t>kepada</a:t>
            </a:r>
            <a:r>
              <a:rPr lang="en-ID" sz="1400" spc="-10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20" dirty="0">
                <a:solidFill>
                  <a:schemeClr val="bg1"/>
                </a:solidFill>
                <a:latin typeface="Lucida Sans"/>
                <a:cs typeface="Lucida Sans"/>
              </a:rPr>
              <a:t>UMK</a:t>
            </a:r>
            <a:r>
              <a:rPr lang="en-ID" sz="1400" spc="-9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40" dirty="0">
                <a:solidFill>
                  <a:schemeClr val="bg1"/>
                </a:solidFill>
                <a:latin typeface="Lucida Sans"/>
                <a:cs typeface="Lucida Sans"/>
              </a:rPr>
              <a:t>yang</a:t>
            </a:r>
            <a:r>
              <a:rPr lang="en-ID" sz="1400" spc="-10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40" dirty="0" err="1">
                <a:solidFill>
                  <a:schemeClr val="bg1"/>
                </a:solidFill>
                <a:latin typeface="Lucida Sans"/>
                <a:cs typeface="Lucida Sans"/>
              </a:rPr>
              <a:t>tergabung</a:t>
            </a:r>
            <a:r>
              <a:rPr lang="en-ID" sz="1400" spc="-100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25" dirty="0" err="1">
                <a:solidFill>
                  <a:schemeClr val="bg1"/>
                </a:solidFill>
                <a:latin typeface="Lucida Sans"/>
                <a:cs typeface="Lucida Sans"/>
              </a:rPr>
              <a:t>dalam</a:t>
            </a:r>
            <a:r>
              <a:rPr lang="en-ID" sz="1400" spc="-95" dirty="0">
                <a:solidFill>
                  <a:schemeClr val="bg1"/>
                </a:solidFill>
                <a:latin typeface="Lucida Sans"/>
                <a:cs typeface="Lucida Sans"/>
              </a:rPr>
              <a:t> </a:t>
            </a:r>
            <a:r>
              <a:rPr lang="en-ID" sz="1400" spc="-20" dirty="0">
                <a:solidFill>
                  <a:schemeClr val="bg1"/>
                </a:solidFill>
                <a:latin typeface="Lucida Sans"/>
                <a:cs typeface="Lucida Sans"/>
              </a:rPr>
              <a:t>Marketplace</a:t>
            </a:r>
            <a:endParaRPr lang="en-ID" sz="14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endParaRPr lang="en-ID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43EE1E-513C-47D2-B55F-E32A1DD76F6B}"/>
              </a:ext>
            </a:extLst>
          </p:cNvPr>
          <p:cNvGrpSpPr/>
          <p:nvPr/>
        </p:nvGrpSpPr>
        <p:grpSpPr>
          <a:xfrm>
            <a:off x="3810000" y="1281599"/>
            <a:ext cx="5049270" cy="3367502"/>
            <a:chOff x="3713730" y="1452476"/>
            <a:chExt cx="6524572" cy="3367502"/>
          </a:xfrm>
        </p:grpSpPr>
        <p:sp>
          <p:nvSpPr>
            <p:cNvPr id="16" name="Pentagon 48">
              <a:extLst>
                <a:ext uri="{FF2B5EF4-FFF2-40B4-BE49-F238E27FC236}">
                  <a16:creationId xmlns:a16="http://schemas.microsoft.com/office/drawing/2014/main" id="{50AAFA7C-5867-431B-9C4A-81E35FF7A01D}"/>
                </a:ext>
              </a:extLst>
            </p:cNvPr>
            <p:cNvSpPr/>
            <p:nvPr/>
          </p:nvSpPr>
          <p:spPr>
            <a:xfrm>
              <a:off x="3713730" y="1452476"/>
              <a:ext cx="1116184" cy="576000"/>
            </a:xfrm>
            <a:prstGeom prst="homePlate">
              <a:avLst>
                <a:gd name="adj" fmla="val 5491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554435A6-A4B3-45F5-9B66-941CBEF35AFB}"/>
                </a:ext>
              </a:extLst>
            </p:cNvPr>
            <p:cNvSpPr/>
            <p:nvPr/>
          </p:nvSpPr>
          <p:spPr>
            <a:xfrm>
              <a:off x="4609144" y="1452476"/>
              <a:ext cx="5629158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A3432-DCCA-4A71-9999-17E616B97750}"/>
                </a:ext>
              </a:extLst>
            </p:cNvPr>
            <p:cNvSpPr txBox="1"/>
            <p:nvPr/>
          </p:nvSpPr>
          <p:spPr>
            <a:xfrm>
              <a:off x="3795403" y="1531472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C1E1C0D7-6A53-427E-A949-2DC4AB8BAAE7}"/>
                </a:ext>
              </a:extLst>
            </p:cNvPr>
            <p:cNvSpPr txBox="1"/>
            <p:nvPr/>
          </p:nvSpPr>
          <p:spPr bwMode="auto">
            <a:xfrm>
              <a:off x="5105400" y="1504950"/>
              <a:ext cx="4845318" cy="46166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 err="1">
                  <a:cs typeface="Arial" pitchFamily="34" charset="0"/>
                </a:rPr>
                <a:t>Mendorong</a:t>
              </a:r>
              <a:r>
                <a:rPr lang="en-US" altLang="ko-KR" sz="1200" b="1" dirty="0">
                  <a:cs typeface="Arial" pitchFamily="34" charset="0"/>
                </a:rPr>
                <a:t> UMK Go Digital </a:t>
              </a:r>
              <a:r>
                <a:rPr lang="en-US" altLang="ko-KR" sz="1200" b="1" dirty="0" err="1">
                  <a:cs typeface="Arial" pitchFamily="34" charset="0"/>
                </a:rPr>
                <a:t>dengan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bergabung</a:t>
              </a:r>
              <a:r>
                <a:rPr lang="en-US" altLang="ko-KR" sz="1200" b="1" dirty="0">
                  <a:cs typeface="Arial" pitchFamily="34" charset="0"/>
                </a:rPr>
                <a:t>  </a:t>
              </a:r>
              <a:r>
                <a:rPr lang="en-US" altLang="ko-KR" sz="1200" b="1" dirty="0" err="1">
                  <a:cs typeface="Arial" pitchFamily="34" charset="0"/>
                </a:rPr>
                <a:t>dengan</a:t>
              </a:r>
              <a:r>
                <a:rPr lang="en-US" altLang="ko-KR" sz="1200" b="1" dirty="0">
                  <a:cs typeface="Arial" pitchFamily="34" charset="0"/>
                </a:rPr>
                <a:t> marketplace</a:t>
              </a:r>
            </a:p>
          </p:txBody>
        </p:sp>
        <p:sp>
          <p:nvSpPr>
            <p:cNvPr id="22" name="Pentagon 107">
              <a:extLst>
                <a:ext uri="{FF2B5EF4-FFF2-40B4-BE49-F238E27FC236}">
                  <a16:creationId xmlns:a16="http://schemas.microsoft.com/office/drawing/2014/main" id="{FFC28CCB-F9A5-4BB5-A48D-26A62FBE41CD}"/>
                </a:ext>
              </a:extLst>
            </p:cNvPr>
            <p:cNvSpPr/>
            <p:nvPr/>
          </p:nvSpPr>
          <p:spPr>
            <a:xfrm>
              <a:off x="3713730" y="2150352"/>
              <a:ext cx="1116184" cy="576000"/>
            </a:xfrm>
            <a:prstGeom prst="homePlate">
              <a:avLst>
                <a:gd name="adj" fmla="val 549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C913CA73-A0C8-44C0-88CC-FE279E713B67}"/>
                </a:ext>
              </a:extLst>
            </p:cNvPr>
            <p:cNvSpPr/>
            <p:nvPr/>
          </p:nvSpPr>
          <p:spPr>
            <a:xfrm>
              <a:off x="4609144" y="2150352"/>
              <a:ext cx="5629158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8ABF3-DB19-4C4F-B528-BA83EB400FE5}"/>
                </a:ext>
              </a:extLst>
            </p:cNvPr>
            <p:cNvSpPr txBox="1"/>
            <p:nvPr/>
          </p:nvSpPr>
          <p:spPr>
            <a:xfrm>
              <a:off x="3795403" y="2229348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TextBox 10">
              <a:extLst>
                <a:ext uri="{FF2B5EF4-FFF2-40B4-BE49-F238E27FC236}">
                  <a16:creationId xmlns:a16="http://schemas.microsoft.com/office/drawing/2014/main" id="{76EE1735-D294-4B14-900D-6A7CA674B26D}"/>
                </a:ext>
              </a:extLst>
            </p:cNvPr>
            <p:cNvSpPr txBox="1"/>
            <p:nvPr/>
          </p:nvSpPr>
          <p:spPr bwMode="auto">
            <a:xfrm>
              <a:off x="5105400" y="2299852"/>
              <a:ext cx="484531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 err="1">
                  <a:cs typeface="Arial" pitchFamily="34" charset="0"/>
                </a:rPr>
                <a:t>Menjadikan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pengadaan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lebih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inklusif</a:t>
              </a:r>
              <a:endParaRPr lang="en-US" altLang="ko-KR" sz="1200" b="1" dirty="0">
                <a:cs typeface="Arial" pitchFamily="34" charset="0"/>
              </a:endParaRPr>
            </a:p>
          </p:txBody>
        </p:sp>
        <p:sp>
          <p:nvSpPr>
            <p:cNvPr id="28" name="Pentagon 114">
              <a:extLst>
                <a:ext uri="{FF2B5EF4-FFF2-40B4-BE49-F238E27FC236}">
                  <a16:creationId xmlns:a16="http://schemas.microsoft.com/office/drawing/2014/main" id="{046B087D-83E7-48BC-B07A-981E013A5B01}"/>
                </a:ext>
              </a:extLst>
            </p:cNvPr>
            <p:cNvSpPr/>
            <p:nvPr/>
          </p:nvSpPr>
          <p:spPr>
            <a:xfrm>
              <a:off x="3713730" y="2848228"/>
              <a:ext cx="1116184" cy="576000"/>
            </a:xfrm>
            <a:prstGeom prst="homePlate">
              <a:avLst>
                <a:gd name="adj" fmla="val 549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6569322-CC49-4911-AF34-F828BCB4A2B8}"/>
                </a:ext>
              </a:extLst>
            </p:cNvPr>
            <p:cNvSpPr/>
            <p:nvPr/>
          </p:nvSpPr>
          <p:spPr>
            <a:xfrm>
              <a:off x="4609144" y="2848228"/>
              <a:ext cx="5629158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898C55-34AB-4B0E-B224-D5B7C341FC5C}"/>
                </a:ext>
              </a:extLst>
            </p:cNvPr>
            <p:cNvSpPr txBox="1"/>
            <p:nvPr/>
          </p:nvSpPr>
          <p:spPr>
            <a:xfrm>
              <a:off x="3795403" y="2927224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32" name="TextBox 10">
              <a:extLst>
                <a:ext uri="{FF2B5EF4-FFF2-40B4-BE49-F238E27FC236}">
                  <a16:creationId xmlns:a16="http://schemas.microsoft.com/office/drawing/2014/main" id="{98839033-7C20-4389-816B-8E0545B89CE0}"/>
                </a:ext>
              </a:extLst>
            </p:cNvPr>
            <p:cNvSpPr txBox="1"/>
            <p:nvPr/>
          </p:nvSpPr>
          <p:spPr bwMode="auto">
            <a:xfrm>
              <a:off x="5105400" y="2997728"/>
              <a:ext cx="484531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 err="1">
                  <a:cs typeface="Arial" pitchFamily="34" charset="0"/>
                </a:rPr>
                <a:t>Meningkatkan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penggunaan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produksi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dalam</a:t>
              </a:r>
              <a:r>
                <a:rPr lang="en-US" altLang="ko-KR" sz="1200" b="1" dirty="0">
                  <a:cs typeface="Arial" pitchFamily="34" charset="0"/>
                </a:rPr>
                <a:t> negeri</a:t>
              </a:r>
            </a:p>
          </p:txBody>
        </p:sp>
        <p:sp>
          <p:nvSpPr>
            <p:cNvPr id="34" name="Pentagon 121">
              <a:extLst>
                <a:ext uri="{FF2B5EF4-FFF2-40B4-BE49-F238E27FC236}">
                  <a16:creationId xmlns:a16="http://schemas.microsoft.com/office/drawing/2014/main" id="{3B9BE04E-3E1E-4A03-A3B3-B11406F1C3AB}"/>
                </a:ext>
              </a:extLst>
            </p:cNvPr>
            <p:cNvSpPr/>
            <p:nvPr/>
          </p:nvSpPr>
          <p:spPr>
            <a:xfrm>
              <a:off x="3713730" y="3546104"/>
              <a:ext cx="1116184" cy="576000"/>
            </a:xfrm>
            <a:prstGeom prst="homePlate">
              <a:avLst>
                <a:gd name="adj" fmla="val 549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1FE84878-645E-40B3-B9CE-8D1921910B7E}"/>
                </a:ext>
              </a:extLst>
            </p:cNvPr>
            <p:cNvSpPr/>
            <p:nvPr/>
          </p:nvSpPr>
          <p:spPr>
            <a:xfrm>
              <a:off x="4609144" y="3546104"/>
              <a:ext cx="5629158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81CDFF7-0471-4463-9138-7BECC6ECE54A}"/>
                </a:ext>
              </a:extLst>
            </p:cNvPr>
            <p:cNvSpPr txBox="1"/>
            <p:nvPr/>
          </p:nvSpPr>
          <p:spPr>
            <a:xfrm>
              <a:off x="3795403" y="3625100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18F51522-3DA8-48CA-9CE2-C3A71ECA5992}"/>
                </a:ext>
              </a:extLst>
            </p:cNvPr>
            <p:cNvSpPr txBox="1"/>
            <p:nvPr/>
          </p:nvSpPr>
          <p:spPr bwMode="auto">
            <a:xfrm>
              <a:off x="5105400" y="3695604"/>
              <a:ext cx="484531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 err="1">
                  <a:cs typeface="Arial" pitchFamily="34" charset="0"/>
                </a:rPr>
                <a:t>Memanfaatkan</a:t>
              </a:r>
              <a:r>
                <a:rPr lang="en-US" altLang="ko-KR" sz="1200" b="1" dirty="0">
                  <a:cs typeface="Arial" pitchFamily="34" charset="0"/>
                </a:rPr>
                <a:t> marketplace </a:t>
              </a:r>
              <a:r>
                <a:rPr lang="en-US" altLang="ko-KR" sz="1200" b="1" dirty="0" err="1">
                  <a:cs typeface="Arial" pitchFamily="34" charset="0"/>
                </a:rPr>
                <a:t>dalam</a:t>
              </a:r>
              <a:r>
                <a:rPr lang="en-US" altLang="ko-KR" sz="1200" b="1" dirty="0">
                  <a:cs typeface="Arial" pitchFamily="34" charset="0"/>
                </a:rPr>
                <a:t> PBJP</a:t>
              </a:r>
            </a:p>
          </p:txBody>
        </p:sp>
        <p:sp>
          <p:nvSpPr>
            <p:cNvPr id="40" name="Pentagon 128">
              <a:extLst>
                <a:ext uri="{FF2B5EF4-FFF2-40B4-BE49-F238E27FC236}">
                  <a16:creationId xmlns:a16="http://schemas.microsoft.com/office/drawing/2014/main" id="{9DEE75E8-F5AB-4684-8BE4-00AC9FA44556}"/>
                </a:ext>
              </a:extLst>
            </p:cNvPr>
            <p:cNvSpPr/>
            <p:nvPr/>
          </p:nvSpPr>
          <p:spPr>
            <a:xfrm>
              <a:off x="3713730" y="4243978"/>
              <a:ext cx="1116184" cy="576000"/>
            </a:xfrm>
            <a:prstGeom prst="homePlate">
              <a:avLst>
                <a:gd name="adj" fmla="val 54918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19FC4A38-472E-4F05-B054-3876EE946C9F}"/>
                </a:ext>
              </a:extLst>
            </p:cNvPr>
            <p:cNvSpPr/>
            <p:nvPr/>
          </p:nvSpPr>
          <p:spPr>
            <a:xfrm>
              <a:off x="4609144" y="4243978"/>
              <a:ext cx="5629158" cy="576000"/>
            </a:xfrm>
            <a:custGeom>
              <a:avLst/>
              <a:gdLst/>
              <a:ahLst/>
              <a:cxnLst/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396000" y="3960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79265F-3E9C-473E-A4EF-3BAE5458FF35}"/>
                </a:ext>
              </a:extLst>
            </p:cNvPr>
            <p:cNvSpPr txBox="1"/>
            <p:nvPr/>
          </p:nvSpPr>
          <p:spPr>
            <a:xfrm>
              <a:off x="3795403" y="4322974"/>
              <a:ext cx="604639" cy="430887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69EDF3DA-088A-49EC-B74E-2C8CBDD98226}"/>
                </a:ext>
              </a:extLst>
            </p:cNvPr>
            <p:cNvSpPr txBox="1"/>
            <p:nvPr/>
          </p:nvSpPr>
          <p:spPr bwMode="auto">
            <a:xfrm>
              <a:off x="5105400" y="4393478"/>
              <a:ext cx="4845318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 err="1">
                  <a:cs typeface="Arial" pitchFamily="34" charset="0"/>
                </a:rPr>
                <a:t>Meningkatkan</a:t>
              </a:r>
              <a:r>
                <a:rPr lang="en-US" altLang="ko-KR" sz="1200" b="1" dirty="0">
                  <a:cs typeface="Arial" pitchFamily="34" charset="0"/>
                </a:rPr>
                <a:t> </a:t>
              </a:r>
              <a:r>
                <a:rPr lang="en-US" altLang="ko-KR" sz="1200" b="1" dirty="0" err="1">
                  <a:cs typeface="Arial" pitchFamily="34" charset="0"/>
                </a:rPr>
                <a:t>transparansi</a:t>
              </a:r>
              <a:r>
                <a:rPr lang="en-US" altLang="ko-KR" sz="1200" b="1" dirty="0">
                  <a:cs typeface="Arial" pitchFamily="34" charset="0"/>
                </a:rPr>
                <a:t> dan </a:t>
              </a:r>
              <a:r>
                <a:rPr lang="en-US" altLang="ko-KR" sz="1200" b="1" dirty="0" err="1">
                  <a:cs typeface="Arial" pitchFamily="34" charset="0"/>
                </a:rPr>
                <a:t>akuntabilitas</a:t>
              </a:r>
              <a:r>
                <a:rPr lang="en-US" altLang="ko-KR" sz="1200" b="1" dirty="0">
                  <a:cs typeface="Arial" pitchFamily="34" charset="0"/>
                </a:rPr>
                <a:t> PBJP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2545FE7-436B-4BD1-A9A1-832D8E2E6EDC}"/>
              </a:ext>
            </a:extLst>
          </p:cNvPr>
          <p:cNvSpPr txBox="1"/>
          <p:nvPr/>
        </p:nvSpPr>
        <p:spPr>
          <a:xfrm>
            <a:off x="3733800" y="4701575"/>
            <a:ext cx="44836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900" i="1" spc="70" dirty="0">
                <a:solidFill>
                  <a:srgbClr val="222222"/>
                </a:solidFill>
                <a:latin typeface="Calibri"/>
                <a:cs typeface="Calibri"/>
              </a:rPr>
              <a:t>*Keputusan </a:t>
            </a:r>
            <a:r>
              <a:rPr lang="en-ID" sz="900" i="1" spc="65" dirty="0" err="1">
                <a:solidFill>
                  <a:srgbClr val="222222"/>
                </a:solidFill>
                <a:latin typeface="Calibri"/>
                <a:cs typeface="Calibri"/>
              </a:rPr>
              <a:t>Kepala</a:t>
            </a:r>
            <a:r>
              <a:rPr lang="en-ID" sz="900" i="1" spc="6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en-ID" sz="900" i="1" spc="70" dirty="0">
                <a:solidFill>
                  <a:srgbClr val="222222"/>
                </a:solidFill>
                <a:latin typeface="Calibri"/>
                <a:cs typeface="Calibri"/>
              </a:rPr>
              <a:t>LKPP </a:t>
            </a:r>
            <a:r>
              <a:rPr lang="en-ID" sz="900" i="1" spc="60" dirty="0">
                <a:solidFill>
                  <a:srgbClr val="222222"/>
                </a:solidFill>
                <a:latin typeface="Calibri"/>
                <a:cs typeface="Calibri"/>
              </a:rPr>
              <a:t>No. </a:t>
            </a:r>
            <a:r>
              <a:rPr lang="en-ID" sz="900" i="1" spc="50" dirty="0">
                <a:solidFill>
                  <a:srgbClr val="222222"/>
                </a:solidFill>
                <a:latin typeface="Calibri"/>
                <a:cs typeface="Calibri"/>
              </a:rPr>
              <a:t>200 </a:t>
            </a:r>
            <a:r>
              <a:rPr lang="en-ID" sz="900" i="1" spc="75" dirty="0" err="1">
                <a:solidFill>
                  <a:srgbClr val="222222"/>
                </a:solidFill>
                <a:latin typeface="Calibri"/>
                <a:cs typeface="Calibri"/>
              </a:rPr>
              <a:t>Tahun</a:t>
            </a:r>
            <a:r>
              <a:rPr lang="en-ID" sz="900" i="1" spc="75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en-ID" sz="900" i="1" spc="50" dirty="0">
                <a:solidFill>
                  <a:srgbClr val="222222"/>
                </a:solidFill>
                <a:latin typeface="Calibri"/>
                <a:cs typeface="Calibri"/>
              </a:rPr>
              <a:t>2020 </a:t>
            </a:r>
            <a:r>
              <a:rPr lang="en-ID" sz="900" i="1" spc="50" dirty="0" err="1">
                <a:solidFill>
                  <a:srgbClr val="222222"/>
                </a:solidFill>
                <a:latin typeface="Calibri"/>
                <a:cs typeface="Calibri"/>
              </a:rPr>
              <a:t>Tentang</a:t>
            </a:r>
            <a:r>
              <a:rPr lang="en-ID" sz="900" i="1" spc="5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en-ID" sz="900" i="1" spc="65" dirty="0">
                <a:solidFill>
                  <a:srgbClr val="222222"/>
                </a:solidFill>
                <a:latin typeface="Calibri"/>
                <a:cs typeface="Calibri"/>
              </a:rPr>
              <a:t>Program </a:t>
            </a:r>
            <a:r>
              <a:rPr lang="en-ID" sz="900" i="1" spc="60" dirty="0">
                <a:solidFill>
                  <a:srgbClr val="222222"/>
                </a:solidFill>
                <a:latin typeface="Calibri"/>
                <a:cs typeface="Calibri"/>
              </a:rPr>
              <a:t>Bela</a:t>
            </a:r>
            <a:r>
              <a:rPr lang="en-ID" sz="900" i="1" spc="-100" dirty="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lang="en-ID" sz="900" i="1" spc="65" dirty="0" err="1">
                <a:solidFill>
                  <a:srgbClr val="222222"/>
                </a:solidFill>
                <a:latin typeface="Calibri"/>
                <a:cs typeface="Calibri"/>
              </a:rPr>
              <a:t>Pengadaan</a:t>
            </a:r>
            <a:endParaRPr lang="en-ID" sz="900" dirty="0">
              <a:latin typeface="Calibri"/>
              <a:cs typeface="Calibri"/>
            </a:endParaRPr>
          </a:p>
          <a:p>
            <a:endParaRPr lang="en-ID" dirty="0"/>
          </a:p>
        </p:txBody>
      </p:sp>
      <p:sp>
        <p:nvSpPr>
          <p:cNvPr id="69" name="object 8">
            <a:extLst>
              <a:ext uri="{FF2B5EF4-FFF2-40B4-BE49-F238E27FC236}">
                <a16:creationId xmlns:a16="http://schemas.microsoft.com/office/drawing/2014/main" id="{6BBEF943-1C98-4B33-81B5-59E216E02D87}"/>
              </a:ext>
            </a:extLst>
          </p:cNvPr>
          <p:cNvSpPr txBox="1">
            <a:spLocks/>
          </p:cNvSpPr>
          <p:nvPr/>
        </p:nvSpPr>
        <p:spPr>
          <a:xfrm>
            <a:off x="3567519" y="777567"/>
            <a:ext cx="53386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1" i="0">
                <a:solidFill>
                  <a:srgbClr val="808080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en-US" sz="2400" kern="0" spc="130" dirty="0">
                <a:solidFill>
                  <a:srgbClr val="606060"/>
                </a:solidFill>
              </a:rPr>
              <a:t>T</a:t>
            </a:r>
            <a:r>
              <a:rPr lang="en-ID" sz="2400" kern="0" spc="130" dirty="0">
                <a:solidFill>
                  <a:srgbClr val="606060"/>
                </a:solidFill>
              </a:rPr>
              <a:t>UJUAN BELA PENGADAAN</a:t>
            </a:r>
            <a:endParaRPr lang="en-ID" sz="2400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6668</TotalTime>
  <Words>947</Words>
  <Application>Microsoft Macintosh PowerPoint</Application>
  <PresentationFormat>On-screen Show (16:9)</PresentationFormat>
  <Paragraphs>123</Paragraphs>
  <Slides>21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Arial</vt:lpstr>
      <vt:lpstr>Calibri</vt:lpstr>
      <vt:lpstr>Calibri Light</vt:lpstr>
      <vt:lpstr>Lucida Sans</vt:lpstr>
      <vt:lpstr>Office Theme</vt:lpstr>
      <vt:lpstr>SOSIALISASI PROGRAM</vt:lpstr>
      <vt:lpstr>PowerPoint Presentation</vt:lpstr>
      <vt:lpstr>PARA PIHAK DALAM BELA PENGADAAN</vt:lpstr>
      <vt:lpstr>POTRET PELAKU USAHA</vt:lpstr>
      <vt:lpstr>LATAR BELAKANG</vt:lpstr>
      <vt:lpstr>PowerPoint Presentation</vt:lpstr>
      <vt:lpstr>DASAR HUKUM (1)</vt:lpstr>
      <vt:lpstr>PowerPoint Presentation</vt:lpstr>
      <vt:lpstr>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ISU PELAKSANAAN BELA PENGADAAN</vt:lpstr>
      <vt:lpstr>CARA PEJABAT PENGADAAN MELAKUKAN PENGADAAN LANGSUNG DALAM BELA PENGADAAN (1)</vt:lpstr>
      <vt:lpstr>CARA PEJABAT PENGADAAN MELAKUKAN PENGADAAN LANGSUNG DALAM BELA PENGADAAN (2)</vt:lpstr>
      <vt:lpstr>PowerPoint Presentation</vt:lpstr>
      <vt:lpstr>CARA PEJABAT PENGADAAN MELAKUKAN PENGADAAN LANGSUNG DALAM BELA PENGADAAN (3)</vt:lpstr>
      <vt:lpstr>PowerPoint Presentation</vt:lpstr>
      <vt:lpstr>TERIMA KASIH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Bela Pengadaan</dc:title>
  <dc:creator>LKPP</dc:creator>
  <cp:lastModifiedBy>zetwan2012@gmail.com</cp:lastModifiedBy>
  <cp:revision>57</cp:revision>
  <dcterms:created xsi:type="dcterms:W3CDTF">2021-01-27T03:22:59Z</dcterms:created>
  <dcterms:modified xsi:type="dcterms:W3CDTF">2021-03-17T11:48:50Z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2020-11-30T00:00:00Z</vt:filetime>
  </property>
  <property fmtid="{D5CDD505-2E9C-101B-9397-08002B2CF9AE}" pid="3" name="LastSaved">
    <vt:filetime>2021-01-27T00:00:00Z</vt:filetime>
  </property>
</Properties>
</file>