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4BEA-3A2B-4F88-9FCC-2DA20D3D6A04}" type="datetimeFigureOut">
              <a:rPr lang="id-ID" smtClean="0"/>
              <a:t>22/02/2022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BAB1F-9C49-4765-BD4F-A1F835548DC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477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34BEA-3A2B-4F88-9FCC-2DA20D3D6A04}" type="datetimeFigureOut">
              <a:rPr lang="id-ID" smtClean="0"/>
              <a:t>22/02/2022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BAB1F-9C49-4765-BD4F-A1F835548DC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389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smtClean="0">
                <a:latin typeface="Bebas Neue" panose="00000500000000000000" pitchFamily="2" charset="0"/>
              </a:rPr>
              <a:t>Sosialisasi Penerapan </a:t>
            </a:r>
            <a:br>
              <a:rPr lang="en-US" sz="3600" smtClean="0">
                <a:latin typeface="Bebas Neue" panose="00000500000000000000" pitchFamily="2" charset="0"/>
              </a:rPr>
            </a:br>
            <a:r>
              <a:rPr lang="en-US" sz="3600" smtClean="0">
                <a:latin typeface="Bebas Neue" panose="00000500000000000000" pitchFamily="2" charset="0"/>
              </a:rPr>
              <a:t>Toko Daring dan e-Katalog Lokal </a:t>
            </a:r>
            <a:br>
              <a:rPr lang="en-US" sz="3600" smtClean="0">
                <a:latin typeface="Bebas Neue" panose="00000500000000000000" pitchFamily="2" charset="0"/>
              </a:rPr>
            </a:br>
            <a:r>
              <a:rPr lang="en-US" sz="3600" smtClean="0">
                <a:latin typeface="Bebas Neue" panose="00000500000000000000" pitchFamily="2" charset="0"/>
              </a:rPr>
              <a:t>pada Pemerintah Kabupaten/Kota </a:t>
            </a:r>
            <a:br>
              <a:rPr lang="en-US" sz="3600" smtClean="0">
                <a:latin typeface="Bebas Neue" panose="00000500000000000000" pitchFamily="2" charset="0"/>
              </a:rPr>
            </a:br>
            <a:r>
              <a:rPr lang="en-US" sz="3600" smtClean="0">
                <a:latin typeface="Bebas Neue" panose="00000500000000000000" pitchFamily="2" charset="0"/>
              </a:rPr>
              <a:t>di Provinsi Jawa Tengah</a:t>
            </a:r>
            <a:endParaRPr lang="en-US" sz="3600" i="1" dirty="0">
              <a:latin typeface="Bebas Neu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26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0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3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98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0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84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00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4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9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76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2718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3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smtClean="0">
                <a:latin typeface="Bebas Neue" panose="00000500000000000000" pitchFamily="2" charset="0"/>
              </a:rPr>
              <a:t>USAHA MIKRO KECIL &amp; KOPERASI</a:t>
            </a:r>
            <a:br>
              <a:rPr lang="fi-FI" sz="2800" smtClean="0">
                <a:latin typeface="Bebas Neue" panose="00000500000000000000" pitchFamily="2" charset="0"/>
              </a:rPr>
            </a:br>
            <a:r>
              <a:rPr lang="fi-FI" sz="2800" smtClean="0">
                <a:latin typeface="Bebas Neue" panose="00000500000000000000" pitchFamily="2" charset="0"/>
              </a:rPr>
              <a:t>(UMKK)</a:t>
            </a:r>
            <a:endParaRPr lang="fi-FI" sz="2800" dirty="0">
              <a:latin typeface="Bebas Neu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75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4000" smtClean="0">
                <a:latin typeface="Bebas Neue" panose="00000500000000000000" pitchFamily="2" charset="0"/>
              </a:rPr>
              <a:t>E-KATALOG &amp; E-PURCHASING</a:t>
            </a:r>
            <a:endParaRPr lang="id-ID" sz="4000" dirty="0">
              <a:latin typeface="Bebas Neu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6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400" smtClean="0">
                <a:latin typeface="Bebas Neue" panose="00000500000000000000" pitchFamily="2" charset="0"/>
              </a:rPr>
              <a:t>KRITERIA BARANG/JASA KATALOG ELEKTRONIK</a:t>
            </a:r>
            <a:endParaRPr lang="sv-SE" sz="4400" dirty="0">
              <a:latin typeface="Bebas Neu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07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88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16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On-screen Show (16:9)</PresentationFormat>
  <Paragraphs>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Sosialisasi Penerapan  Toko Daring dan e-Katalog Lokal  pada Pemerintah Kabupaten/Kota  di Provinsi Jawa Tengah</vt:lpstr>
      <vt:lpstr>PowerPoint Presentation</vt:lpstr>
      <vt:lpstr>PowerPoint Presentation</vt:lpstr>
      <vt:lpstr>PowerPoint Presentation</vt:lpstr>
      <vt:lpstr>USAHA MIKRO KECIL &amp; KOPERASI (UMKK)</vt:lpstr>
      <vt:lpstr>E-KATALOG &amp; E-PURCHASING</vt:lpstr>
      <vt:lpstr>KRITERIA BARANG/JASA KATALOG ELEKTRONIK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Penerapan  Toko Daring dan e-Katalog Lokal  pada Pemerintah Kabupaten/Kota  di Provinsi Jawa Tengah</dc:title>
  <dc:creator>User</dc:creator>
  <cp:lastModifiedBy>User</cp:lastModifiedBy>
  <cp:revision>1</cp:revision>
  <dcterms:created xsi:type="dcterms:W3CDTF">2022-02-22T03:55:09Z</dcterms:created>
  <dcterms:modified xsi:type="dcterms:W3CDTF">2022-02-22T03:55:09Z</dcterms:modified>
</cp:coreProperties>
</file>