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895" r:id="rId2"/>
    <p:sldId id="576" r:id="rId3"/>
    <p:sldId id="888" r:id="rId4"/>
    <p:sldId id="894" r:id="rId5"/>
    <p:sldId id="902" r:id="rId6"/>
    <p:sldId id="887" r:id="rId7"/>
    <p:sldId id="892" r:id="rId8"/>
    <p:sldId id="897" r:id="rId9"/>
    <p:sldId id="898" r:id="rId10"/>
    <p:sldId id="899" r:id="rId11"/>
    <p:sldId id="901" r:id="rId12"/>
    <p:sldId id="9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52D"/>
    <a:srgbClr val="9C452B"/>
    <a:srgbClr val="A2482D"/>
    <a:srgbClr val="C05636"/>
    <a:srgbClr val="A85D03"/>
    <a:srgbClr val="941100"/>
    <a:srgbClr val="811C1D"/>
    <a:srgbClr val="D53D3F"/>
    <a:srgbClr val="797979"/>
    <a:srgbClr val="C04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865"/>
  </p:normalViewPr>
  <p:slideViewPr>
    <p:cSldViewPr snapToGrid="0" snapToObjects="1">
      <p:cViewPr varScale="1">
        <p:scale>
          <a:sx n="59" d="100"/>
          <a:sy n="59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47B99-F953-4637-A635-38CE7BD2ED6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73ABC9-6AE2-4C72-A9C4-1F3BC507DA0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err="1"/>
            <a:t>Menggerakkan</a:t>
          </a:r>
          <a:r>
            <a:rPr lang="en-US" dirty="0"/>
            <a:t> dan </a:t>
          </a:r>
          <a:r>
            <a:rPr lang="en-US" dirty="0" err="1"/>
            <a:t>menyejahterakan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</a:t>
          </a:r>
          <a:r>
            <a:rPr lang="en-US" dirty="0" err="1"/>
            <a:t>lewat</a:t>
          </a:r>
          <a:r>
            <a:rPr lang="en-US" dirty="0"/>
            <a:t> </a:t>
          </a:r>
          <a:r>
            <a:rPr lang="en-US" dirty="0" err="1"/>
            <a:t>optimalisasi</a:t>
          </a:r>
          <a:r>
            <a:rPr lang="en-US" dirty="0"/>
            <a:t> </a:t>
          </a:r>
          <a:r>
            <a:rPr lang="en-US" dirty="0" err="1"/>
            <a:t>pelibatan</a:t>
          </a:r>
          <a:r>
            <a:rPr lang="en-US" dirty="0"/>
            <a:t> </a:t>
          </a:r>
          <a:r>
            <a:rPr lang="en-US" dirty="0" err="1"/>
            <a:t>pelaku</a:t>
          </a:r>
          <a:r>
            <a:rPr lang="en-US" dirty="0"/>
            <a:t> </a:t>
          </a:r>
          <a:r>
            <a:rPr lang="en-US" dirty="0" err="1"/>
            <a:t>usaha</a:t>
          </a:r>
          <a:r>
            <a:rPr lang="en-US" dirty="0"/>
            <a:t> </a:t>
          </a:r>
          <a:r>
            <a:rPr lang="en-US" dirty="0" err="1"/>
            <a:t>daerah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pengadaan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/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.</a:t>
          </a:r>
        </a:p>
      </dgm:t>
    </dgm:pt>
    <dgm:pt modelId="{90FCA908-70BC-4359-B53B-023C6558EE4E}" type="parTrans" cxnId="{BF1F3EF6-45D4-498A-A685-016084C23707}">
      <dgm:prSet/>
      <dgm:spPr/>
      <dgm:t>
        <a:bodyPr/>
        <a:lstStyle/>
        <a:p>
          <a:endParaRPr lang="en-US"/>
        </a:p>
      </dgm:t>
    </dgm:pt>
    <dgm:pt modelId="{90D6735B-8DA3-4BF9-90E8-41D26BAF3752}" type="sibTrans" cxnId="{BF1F3EF6-45D4-498A-A685-016084C23707}">
      <dgm:prSet/>
      <dgm:spPr/>
      <dgm:t>
        <a:bodyPr/>
        <a:lstStyle/>
        <a:p>
          <a:endParaRPr lang="en-US"/>
        </a:p>
      </dgm:t>
    </dgm:pt>
    <dgm:pt modelId="{7991C9FE-EBA7-46BD-AEFF-88A895139D3E}">
      <dgm:prSet/>
      <dgm:spPr/>
      <dgm:t>
        <a:bodyPr/>
        <a:lstStyle/>
        <a:p>
          <a:r>
            <a:rPr lang="en-US" dirty="0" err="1"/>
            <a:t>Memudahkan</a:t>
          </a:r>
          <a:r>
            <a:rPr lang="en-US" dirty="0"/>
            <a:t> </a:t>
          </a:r>
          <a:r>
            <a:rPr lang="en-US" dirty="0" err="1"/>
            <a:t>mekanisme</a:t>
          </a:r>
          <a:r>
            <a:rPr lang="en-US" dirty="0"/>
            <a:t> </a:t>
          </a:r>
          <a:r>
            <a:rPr lang="en-US" dirty="0" err="1"/>
            <a:t>belanja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mempercepat</a:t>
          </a:r>
          <a:r>
            <a:rPr lang="en-US" dirty="0"/>
            <a:t> </a:t>
          </a:r>
          <a:r>
            <a:rPr lang="en-US" dirty="0" err="1"/>
            <a:t>realisasi</a:t>
          </a:r>
          <a:r>
            <a:rPr lang="en-US" dirty="0"/>
            <a:t> </a:t>
          </a:r>
          <a:r>
            <a:rPr lang="en-US" dirty="0" err="1"/>
            <a:t>anggaran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mengacu</a:t>
          </a:r>
          <a:r>
            <a:rPr lang="en-US" dirty="0"/>
            <a:t> pada tata </a:t>
          </a:r>
          <a:r>
            <a:rPr lang="en-US" dirty="0" err="1"/>
            <a:t>kelola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yang </a:t>
          </a:r>
          <a:r>
            <a:rPr lang="en-US" dirty="0" err="1"/>
            <a:t>baik</a:t>
          </a:r>
          <a:r>
            <a:rPr lang="en-US" dirty="0"/>
            <a:t>.</a:t>
          </a:r>
        </a:p>
      </dgm:t>
    </dgm:pt>
    <dgm:pt modelId="{3BE7DB95-80F3-43FB-9777-E767C40B76C9}" type="parTrans" cxnId="{7F91184B-A658-4B2D-B82F-351A9F42DEB7}">
      <dgm:prSet/>
      <dgm:spPr/>
      <dgm:t>
        <a:bodyPr/>
        <a:lstStyle/>
        <a:p>
          <a:endParaRPr lang="en-US"/>
        </a:p>
      </dgm:t>
    </dgm:pt>
    <dgm:pt modelId="{A871B65B-7AC1-456C-971E-848B7CB6ED0B}" type="sibTrans" cxnId="{7F91184B-A658-4B2D-B82F-351A9F42DEB7}">
      <dgm:prSet/>
      <dgm:spPr/>
      <dgm:t>
        <a:bodyPr/>
        <a:lstStyle/>
        <a:p>
          <a:endParaRPr lang="en-US"/>
        </a:p>
      </dgm:t>
    </dgm:pt>
    <dgm:pt modelId="{D89C9F96-798F-460E-A860-724340F5FC1C}">
      <dgm:prSet/>
      <dgm:spPr/>
      <dgm:t>
        <a:bodyPr/>
        <a:lstStyle/>
        <a:p>
          <a:r>
            <a:rPr lang="en-US"/>
            <a:t>Sebagai basis data untuk pengambilan kebijakan pengembangan ekonomi daerah.</a:t>
          </a:r>
        </a:p>
      </dgm:t>
    </dgm:pt>
    <dgm:pt modelId="{613F2252-B9CC-4D82-A1D1-6B75BDBEC325}" type="parTrans" cxnId="{4A58BE3E-65BE-4CAC-BB28-77D1CEA44849}">
      <dgm:prSet/>
      <dgm:spPr/>
      <dgm:t>
        <a:bodyPr/>
        <a:lstStyle/>
        <a:p>
          <a:endParaRPr lang="en-US"/>
        </a:p>
      </dgm:t>
    </dgm:pt>
    <dgm:pt modelId="{58D80C74-4605-458B-9634-3306DDA25A90}" type="sibTrans" cxnId="{4A58BE3E-65BE-4CAC-BB28-77D1CEA44849}">
      <dgm:prSet/>
      <dgm:spPr/>
      <dgm:t>
        <a:bodyPr/>
        <a:lstStyle/>
        <a:p>
          <a:endParaRPr lang="en-US"/>
        </a:p>
      </dgm:t>
    </dgm:pt>
    <dgm:pt modelId="{E2CDE1F0-07B1-4A98-8D17-4AEC3048CA3C}">
      <dgm:prSet/>
      <dgm:spPr/>
      <dgm:t>
        <a:bodyPr/>
        <a:lstStyle/>
        <a:p>
          <a:r>
            <a:rPr lang="en-US" dirty="0" err="1"/>
            <a:t>Belanja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/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tercatat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elektronik</a:t>
          </a:r>
          <a:r>
            <a:rPr lang="en-US" dirty="0"/>
            <a:t>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transparan</a:t>
          </a:r>
          <a:r>
            <a:rPr lang="en-US" dirty="0"/>
            <a:t> dan </a:t>
          </a:r>
          <a:r>
            <a:rPr lang="en-US" dirty="0" err="1"/>
            <a:t>akuntabel</a:t>
          </a:r>
          <a:r>
            <a:rPr lang="en-US" dirty="0"/>
            <a:t>.</a:t>
          </a:r>
        </a:p>
      </dgm:t>
    </dgm:pt>
    <dgm:pt modelId="{607B360F-312F-4E4F-9236-F09CF7586C76}" type="parTrans" cxnId="{E071541A-2EC6-49D3-ADC4-CB704B64FD7B}">
      <dgm:prSet/>
      <dgm:spPr/>
      <dgm:t>
        <a:bodyPr/>
        <a:lstStyle/>
        <a:p>
          <a:endParaRPr lang="en-US"/>
        </a:p>
      </dgm:t>
    </dgm:pt>
    <dgm:pt modelId="{7F88C382-99B5-46E1-90A7-25EDBDEF61CD}" type="sibTrans" cxnId="{E071541A-2EC6-49D3-ADC4-CB704B64FD7B}">
      <dgm:prSet/>
      <dgm:spPr/>
      <dgm:t>
        <a:bodyPr/>
        <a:lstStyle/>
        <a:p>
          <a:endParaRPr lang="en-US"/>
        </a:p>
      </dgm:t>
    </dgm:pt>
    <dgm:pt modelId="{3679724E-A201-824A-8F14-1E026E1BA4FA}" type="pres">
      <dgm:prSet presAssocID="{73347B99-F953-4637-A635-38CE7BD2ED60}" presName="linear" presStyleCnt="0">
        <dgm:presLayoutVars>
          <dgm:animLvl val="lvl"/>
          <dgm:resizeHandles val="exact"/>
        </dgm:presLayoutVars>
      </dgm:prSet>
      <dgm:spPr/>
    </dgm:pt>
    <dgm:pt modelId="{D0092590-EFBB-384E-B742-DCC3E8C2FB2E}" type="pres">
      <dgm:prSet presAssocID="{A473ABC9-6AE2-4C72-A9C4-1F3BC507DA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D1DF06-E61B-864F-8221-F22AF4320D90}" type="pres">
      <dgm:prSet presAssocID="{90D6735B-8DA3-4BF9-90E8-41D26BAF3752}" presName="spacer" presStyleCnt="0"/>
      <dgm:spPr/>
    </dgm:pt>
    <dgm:pt modelId="{C2DA914B-1645-9A44-84BE-315860057A2B}" type="pres">
      <dgm:prSet presAssocID="{7991C9FE-EBA7-46BD-AEFF-88A895139D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0A868D-9733-3644-B278-59B81E93B457}" type="pres">
      <dgm:prSet presAssocID="{A871B65B-7AC1-456C-971E-848B7CB6ED0B}" presName="spacer" presStyleCnt="0"/>
      <dgm:spPr/>
    </dgm:pt>
    <dgm:pt modelId="{4BAF76BC-B7CD-0748-A900-1A37DE0DC399}" type="pres">
      <dgm:prSet presAssocID="{D89C9F96-798F-460E-A860-724340F5FC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F78748-4328-BD4A-B4ED-61A5625CD6F2}" type="pres">
      <dgm:prSet presAssocID="{58D80C74-4605-458B-9634-3306DDA25A90}" presName="spacer" presStyleCnt="0"/>
      <dgm:spPr/>
    </dgm:pt>
    <dgm:pt modelId="{7FC12A4B-F170-5143-9B4E-401CB003E77C}" type="pres">
      <dgm:prSet presAssocID="{E2CDE1F0-07B1-4A98-8D17-4AEC3048CA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5E9A13-CF86-FC4A-8395-64952256A3E8}" type="presOf" srcId="{73347B99-F953-4637-A635-38CE7BD2ED60}" destId="{3679724E-A201-824A-8F14-1E026E1BA4FA}" srcOrd="0" destOrd="0" presId="urn:microsoft.com/office/officeart/2005/8/layout/vList2"/>
    <dgm:cxn modelId="{E071541A-2EC6-49D3-ADC4-CB704B64FD7B}" srcId="{73347B99-F953-4637-A635-38CE7BD2ED60}" destId="{E2CDE1F0-07B1-4A98-8D17-4AEC3048CA3C}" srcOrd="3" destOrd="0" parTransId="{607B360F-312F-4E4F-9236-F09CF7586C76}" sibTransId="{7F88C382-99B5-46E1-90A7-25EDBDEF61CD}"/>
    <dgm:cxn modelId="{26DA0A28-BD53-D945-958B-7587DF1C0116}" type="presOf" srcId="{A473ABC9-6AE2-4C72-A9C4-1F3BC507DA0B}" destId="{D0092590-EFBB-384E-B742-DCC3E8C2FB2E}" srcOrd="0" destOrd="0" presId="urn:microsoft.com/office/officeart/2005/8/layout/vList2"/>
    <dgm:cxn modelId="{4A58BE3E-65BE-4CAC-BB28-77D1CEA44849}" srcId="{73347B99-F953-4637-A635-38CE7BD2ED60}" destId="{D89C9F96-798F-460E-A860-724340F5FC1C}" srcOrd="2" destOrd="0" parTransId="{613F2252-B9CC-4D82-A1D1-6B75BDBEC325}" sibTransId="{58D80C74-4605-458B-9634-3306DDA25A90}"/>
    <dgm:cxn modelId="{7F91184B-A658-4B2D-B82F-351A9F42DEB7}" srcId="{73347B99-F953-4637-A635-38CE7BD2ED60}" destId="{7991C9FE-EBA7-46BD-AEFF-88A895139D3E}" srcOrd="1" destOrd="0" parTransId="{3BE7DB95-80F3-43FB-9777-E767C40B76C9}" sibTransId="{A871B65B-7AC1-456C-971E-848B7CB6ED0B}"/>
    <dgm:cxn modelId="{B0E4864B-24C0-2148-9BC9-51C1DBB84504}" type="presOf" srcId="{7991C9FE-EBA7-46BD-AEFF-88A895139D3E}" destId="{C2DA914B-1645-9A44-84BE-315860057A2B}" srcOrd="0" destOrd="0" presId="urn:microsoft.com/office/officeart/2005/8/layout/vList2"/>
    <dgm:cxn modelId="{525FD5DF-9613-8B47-B674-BCD6F6861930}" type="presOf" srcId="{E2CDE1F0-07B1-4A98-8D17-4AEC3048CA3C}" destId="{7FC12A4B-F170-5143-9B4E-401CB003E77C}" srcOrd="0" destOrd="0" presId="urn:microsoft.com/office/officeart/2005/8/layout/vList2"/>
    <dgm:cxn modelId="{BF1F3EF6-45D4-498A-A685-016084C23707}" srcId="{73347B99-F953-4637-A635-38CE7BD2ED60}" destId="{A473ABC9-6AE2-4C72-A9C4-1F3BC507DA0B}" srcOrd="0" destOrd="0" parTransId="{90FCA908-70BC-4359-B53B-023C6558EE4E}" sibTransId="{90D6735B-8DA3-4BF9-90E8-41D26BAF3752}"/>
    <dgm:cxn modelId="{96CFF4FF-DC39-BA40-9607-473EA999E4C8}" type="presOf" srcId="{D89C9F96-798F-460E-A860-724340F5FC1C}" destId="{4BAF76BC-B7CD-0748-A900-1A37DE0DC399}" srcOrd="0" destOrd="0" presId="urn:microsoft.com/office/officeart/2005/8/layout/vList2"/>
    <dgm:cxn modelId="{29A1241E-E75E-1B45-8ADA-A6589BE4EA7D}" type="presParOf" srcId="{3679724E-A201-824A-8F14-1E026E1BA4FA}" destId="{D0092590-EFBB-384E-B742-DCC3E8C2FB2E}" srcOrd="0" destOrd="0" presId="urn:microsoft.com/office/officeart/2005/8/layout/vList2"/>
    <dgm:cxn modelId="{189479B0-86B9-B547-B6F3-AE1371E4C22B}" type="presParOf" srcId="{3679724E-A201-824A-8F14-1E026E1BA4FA}" destId="{0DD1DF06-E61B-864F-8221-F22AF4320D90}" srcOrd="1" destOrd="0" presId="urn:microsoft.com/office/officeart/2005/8/layout/vList2"/>
    <dgm:cxn modelId="{5A3345C3-AE4C-F741-AA19-FA29231B2859}" type="presParOf" srcId="{3679724E-A201-824A-8F14-1E026E1BA4FA}" destId="{C2DA914B-1645-9A44-84BE-315860057A2B}" srcOrd="2" destOrd="0" presId="urn:microsoft.com/office/officeart/2005/8/layout/vList2"/>
    <dgm:cxn modelId="{951D0E4B-A7A2-3243-ACC7-3129A991B4A8}" type="presParOf" srcId="{3679724E-A201-824A-8F14-1E026E1BA4FA}" destId="{D20A868D-9733-3644-B278-59B81E93B457}" srcOrd="3" destOrd="0" presId="urn:microsoft.com/office/officeart/2005/8/layout/vList2"/>
    <dgm:cxn modelId="{CF276820-76CC-3144-86A5-A678387FA882}" type="presParOf" srcId="{3679724E-A201-824A-8F14-1E026E1BA4FA}" destId="{4BAF76BC-B7CD-0748-A900-1A37DE0DC399}" srcOrd="4" destOrd="0" presId="urn:microsoft.com/office/officeart/2005/8/layout/vList2"/>
    <dgm:cxn modelId="{73FD43FB-725F-F649-9EB7-57750F054F81}" type="presParOf" srcId="{3679724E-A201-824A-8F14-1E026E1BA4FA}" destId="{89F78748-4328-BD4A-B4ED-61A5625CD6F2}" srcOrd="5" destOrd="0" presId="urn:microsoft.com/office/officeart/2005/8/layout/vList2"/>
    <dgm:cxn modelId="{F7C56398-E2C1-A744-8D4B-9B2739AFB3CC}" type="presParOf" srcId="{3679724E-A201-824A-8F14-1E026E1BA4FA}" destId="{7FC12A4B-F170-5143-9B4E-401CB003E7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493A6-261B-8841-A55B-E955015C2635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E1ED92-C5D9-1645-A818-B92B2526DF9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2800" b="1" dirty="0"/>
            <a:t>KEBIJAKAN LAMA</a:t>
          </a:r>
        </a:p>
      </dgm:t>
    </dgm:pt>
    <dgm:pt modelId="{E451FF2A-1C57-5E41-9967-F0805406C371}" type="parTrans" cxnId="{67DED209-0B2B-B149-BFFF-0B84DBC20663}">
      <dgm:prSet/>
      <dgm:spPr/>
      <dgm:t>
        <a:bodyPr/>
        <a:lstStyle/>
        <a:p>
          <a:endParaRPr lang="en-GB"/>
        </a:p>
      </dgm:t>
    </dgm:pt>
    <dgm:pt modelId="{E39BDA64-15EF-754A-AEF1-17C391D8287E}" type="sibTrans" cxnId="{67DED209-0B2B-B149-BFFF-0B84DBC20663}">
      <dgm:prSet/>
      <dgm:spPr>
        <a:solidFill>
          <a:srgbClr val="FFC00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DA2B4510-F357-9549-AC22-21880330F0C2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360363" indent="-349250">
            <a:buFont typeface="+mj-lt"/>
            <a:buAutoNum type="arabicPeriod"/>
            <a:tabLst>
              <a:tab pos="301625" algn="l"/>
            </a:tabLst>
          </a:pPr>
          <a:r>
            <a:rPr lang="en-GB" dirty="0" err="1"/>
            <a:t>Penyampaian</a:t>
          </a:r>
          <a:r>
            <a:rPr lang="en-GB" dirty="0"/>
            <a:t> </a:t>
          </a:r>
          <a:r>
            <a:rPr lang="en-GB" dirty="0" err="1"/>
            <a:t>Usulan</a:t>
          </a:r>
          <a:r>
            <a:rPr lang="en-GB" dirty="0"/>
            <a:t> </a:t>
          </a:r>
          <a:r>
            <a:rPr lang="en-GB" dirty="0" err="1"/>
            <a:t>menjadi</a:t>
          </a:r>
          <a:r>
            <a:rPr lang="en-GB" dirty="0"/>
            <a:t> </a:t>
          </a:r>
          <a:r>
            <a:rPr lang="en-GB" dirty="0" err="1"/>
            <a:t>Pengelola</a:t>
          </a:r>
          <a:r>
            <a:rPr lang="en-GB" dirty="0"/>
            <a:t> </a:t>
          </a:r>
          <a:r>
            <a:rPr lang="en-GB" dirty="0" err="1"/>
            <a:t>Katalog</a:t>
          </a:r>
          <a:r>
            <a:rPr lang="en-GB" dirty="0"/>
            <a:t> </a:t>
          </a:r>
          <a:r>
            <a:rPr lang="en-GB" dirty="0" err="1"/>
            <a:t>Elektronik</a:t>
          </a:r>
          <a:r>
            <a:rPr lang="en-GB" dirty="0"/>
            <a:t>
</a:t>
          </a:r>
          <a:r>
            <a:rPr lang="en-GB" dirty="0" err="1"/>
            <a:t>Penilaian</a:t>
          </a:r>
          <a:r>
            <a:rPr lang="en-GB" dirty="0"/>
            <a:t> </a:t>
          </a:r>
          <a:r>
            <a:rPr lang="en-GB" dirty="0" err="1"/>
            <a:t>Kesiapan</a:t>
          </a:r>
          <a:r>
            <a:rPr lang="en-GB" dirty="0"/>
            <a:t> </a:t>
          </a:r>
          <a:r>
            <a:rPr lang="en-GB" dirty="0" err="1"/>
            <a:t>menjadi</a:t>
          </a:r>
          <a:r>
            <a:rPr lang="en-GB" dirty="0"/>
            <a:t> </a:t>
          </a:r>
          <a:r>
            <a:rPr lang="en-GB" dirty="0" err="1"/>
            <a:t>Pengelola</a:t>
          </a:r>
          <a:r>
            <a:rPr lang="en-GB" dirty="0"/>
            <a:t> </a:t>
          </a:r>
          <a:r>
            <a:rPr lang="en-GB" dirty="0" err="1"/>
            <a:t>Katalog</a:t>
          </a:r>
          <a:r>
            <a:rPr lang="en-GB" dirty="0"/>
            <a:t> </a:t>
          </a:r>
          <a:r>
            <a:rPr lang="en-GB" dirty="0" err="1"/>
            <a:t>Elektronik</a:t>
          </a:r>
          <a:r>
            <a:rPr lang="en-GB" dirty="0"/>
            <a:t>
</a:t>
          </a:r>
          <a:r>
            <a:rPr lang="en-GB" dirty="0" err="1"/>
            <a:t>Pemenuhan</a:t>
          </a:r>
          <a:r>
            <a:rPr lang="en-GB" dirty="0"/>
            <a:t> </a:t>
          </a:r>
          <a:r>
            <a:rPr lang="en-GB" dirty="0" err="1"/>
            <a:t>Dokumen</a:t>
          </a:r>
          <a:r>
            <a:rPr lang="en-GB" dirty="0"/>
            <a:t> </a:t>
          </a:r>
          <a:r>
            <a:rPr lang="en-GB" dirty="0" err="1"/>
            <a:t>Penilaian</a:t>
          </a:r>
          <a:r>
            <a:rPr lang="en-GB" dirty="0"/>
            <a:t> </a:t>
          </a:r>
          <a:r>
            <a:rPr lang="en-GB" dirty="0" err="1"/>
            <a:t>Kesiapan</a:t>
          </a:r>
          <a:r>
            <a:rPr lang="en-GB" dirty="0"/>
            <a:t>
</a:t>
          </a:r>
          <a:r>
            <a:rPr lang="en-GB" dirty="0" err="1"/>
            <a:t>Persetujuan</a:t>
          </a:r>
          <a:r>
            <a:rPr lang="en-GB" dirty="0"/>
            <a:t> </a:t>
          </a:r>
          <a:r>
            <a:rPr lang="en-GB" dirty="0" err="1"/>
            <a:t>menjadi</a:t>
          </a:r>
          <a:r>
            <a:rPr lang="en-GB" dirty="0"/>
            <a:t> </a:t>
          </a:r>
          <a:r>
            <a:rPr lang="en-GB" dirty="0" err="1"/>
            <a:t>Pengelola</a:t>
          </a:r>
          <a:r>
            <a:rPr lang="en-GB" dirty="0"/>
            <a:t> </a:t>
          </a:r>
          <a:r>
            <a:rPr lang="en-GB" dirty="0" err="1"/>
            <a:t>Katalog</a:t>
          </a:r>
          <a:r>
            <a:rPr lang="en-GB" dirty="0"/>
            <a:t> </a:t>
          </a:r>
          <a:r>
            <a:rPr lang="en-GB" dirty="0" err="1"/>
            <a:t>Elektronik</a:t>
          </a:r>
          <a:endParaRPr lang="en-GB" dirty="0"/>
        </a:p>
      </dgm:t>
    </dgm:pt>
    <dgm:pt modelId="{2E424ED7-6483-4143-BDE7-09A90F1D882D}" type="parTrans" cxnId="{EFA42E35-AFAC-CB48-B4EA-F33AB2667058}">
      <dgm:prSet/>
      <dgm:spPr/>
      <dgm:t>
        <a:bodyPr/>
        <a:lstStyle/>
        <a:p>
          <a:endParaRPr lang="en-GB"/>
        </a:p>
      </dgm:t>
    </dgm:pt>
    <dgm:pt modelId="{B35902CC-21B3-3740-99A4-FC4535108198}" type="sibTrans" cxnId="{EFA42E35-AFAC-CB48-B4EA-F33AB2667058}">
      <dgm:prSet/>
      <dgm:spPr/>
      <dgm:t>
        <a:bodyPr/>
        <a:lstStyle/>
        <a:p>
          <a:endParaRPr lang="en-GB"/>
        </a:p>
      </dgm:t>
    </dgm:pt>
    <dgm:pt modelId="{2EC87F14-C394-4D40-8E3E-7BC0F8F468C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/>
            <a:t>KEBIJAKAN BARU</a:t>
          </a:r>
        </a:p>
      </dgm:t>
    </dgm:pt>
    <dgm:pt modelId="{86234AF2-913A-E847-8040-66AF08A1EC63}" type="parTrans" cxnId="{AB003A97-9267-7141-9007-E404EF25651B}">
      <dgm:prSet/>
      <dgm:spPr/>
      <dgm:t>
        <a:bodyPr/>
        <a:lstStyle/>
        <a:p>
          <a:endParaRPr lang="en-GB"/>
        </a:p>
      </dgm:t>
    </dgm:pt>
    <dgm:pt modelId="{48EE9B9A-564F-E440-B6AE-AD908A3B2C94}" type="sibTrans" cxnId="{AB003A97-9267-7141-9007-E404EF25651B}">
      <dgm:prSet/>
      <dgm:spPr/>
      <dgm:t>
        <a:bodyPr/>
        <a:lstStyle/>
        <a:p>
          <a:endParaRPr lang="en-GB"/>
        </a:p>
      </dgm:t>
    </dgm:pt>
    <dgm:pt modelId="{78B5FFB7-B985-3B46-A37D-B2A53335E421}">
      <dgm:prSet phldrT="[Text]"/>
      <dgm:spPr>
        <a:ln>
          <a:solidFill>
            <a:srgbClr val="C00000"/>
          </a:solidFill>
        </a:ln>
      </dgm:spPr>
      <dgm:t>
        <a:bodyPr/>
        <a:lstStyle/>
        <a:p>
          <a:pPr marL="11113" indent="0">
            <a:buNone/>
            <a:tabLst/>
          </a:pPr>
          <a:r>
            <a:rPr lang="en-US" b="1" u="sng" dirty="0"/>
            <a:t>Keputusan </a:t>
          </a:r>
          <a:r>
            <a:rPr lang="en-US" b="1" u="sng" dirty="0" err="1"/>
            <a:t>Kepala</a:t>
          </a:r>
          <a:r>
            <a:rPr lang="en-US" b="1" u="sng" dirty="0"/>
            <a:t> LKPP No. 43 </a:t>
          </a:r>
          <a:r>
            <a:rPr lang="en-US" b="1" u="sng" dirty="0" err="1"/>
            <a:t>Tahun</a:t>
          </a:r>
          <a:r>
            <a:rPr lang="en-US" b="1" u="sng" dirty="0"/>
            <a:t> 2022:</a:t>
          </a:r>
          <a:endParaRPr lang="en-GB" dirty="0"/>
        </a:p>
      </dgm:t>
    </dgm:pt>
    <dgm:pt modelId="{6AF5A805-6EFF-774C-9925-94464BD383B8}" type="parTrans" cxnId="{51CCCD13-B40B-AA4E-B2A8-7F0D91FB1570}">
      <dgm:prSet/>
      <dgm:spPr/>
      <dgm:t>
        <a:bodyPr/>
        <a:lstStyle/>
        <a:p>
          <a:endParaRPr lang="en-GB"/>
        </a:p>
      </dgm:t>
    </dgm:pt>
    <dgm:pt modelId="{2DB7A0FF-CA90-7849-8B19-6392FFA85D8D}" type="sibTrans" cxnId="{51CCCD13-B40B-AA4E-B2A8-7F0D91FB1570}">
      <dgm:prSet/>
      <dgm:spPr/>
      <dgm:t>
        <a:bodyPr/>
        <a:lstStyle/>
        <a:p>
          <a:endParaRPr lang="en-GB"/>
        </a:p>
      </dgm:t>
    </dgm:pt>
    <dgm:pt modelId="{B3E29BD4-D8FE-1442-8C78-CD9385070744}">
      <dgm:prSet/>
      <dgm:spPr>
        <a:ln>
          <a:solidFill>
            <a:srgbClr val="C00000"/>
          </a:solidFill>
        </a:ln>
      </dgm:spPr>
      <dgm:t>
        <a:bodyPr/>
        <a:lstStyle/>
        <a:p>
          <a:pPr marL="11113" indent="0">
            <a:buNone/>
            <a:tabLst/>
          </a:pP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Daerah yang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penetapan</a:t>
          </a:r>
          <a:r>
            <a:rPr lang="en-US" dirty="0"/>
            <a:t>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Katalog</a:t>
          </a:r>
          <a:r>
            <a:rPr lang="en-US" dirty="0"/>
            <a:t> </a:t>
          </a:r>
          <a:r>
            <a:rPr lang="en-US" dirty="0" err="1"/>
            <a:t>Elektronik</a:t>
          </a:r>
          <a:r>
            <a:rPr lang="en-US" dirty="0"/>
            <a:t> </a:t>
          </a:r>
          <a:r>
            <a:rPr lang="en-US" dirty="0" err="1"/>
            <a:t>Lokal</a:t>
          </a:r>
          <a:endParaRPr lang="id-ID" dirty="0"/>
        </a:p>
      </dgm:t>
    </dgm:pt>
    <dgm:pt modelId="{1E0E4263-DB88-2B47-8E63-B5482C1E7DC4}" type="parTrans" cxnId="{F1685FA1-ABC3-964F-80A0-2734193A1378}">
      <dgm:prSet/>
      <dgm:spPr/>
      <dgm:t>
        <a:bodyPr/>
        <a:lstStyle/>
        <a:p>
          <a:endParaRPr lang="en-GB"/>
        </a:p>
      </dgm:t>
    </dgm:pt>
    <dgm:pt modelId="{4BDC2E63-6B4E-F540-B8BC-4F9794BA9A57}" type="sibTrans" cxnId="{F1685FA1-ABC3-964F-80A0-2734193A1378}">
      <dgm:prSet/>
      <dgm:spPr/>
      <dgm:t>
        <a:bodyPr/>
        <a:lstStyle/>
        <a:p>
          <a:endParaRPr lang="en-GB"/>
        </a:p>
      </dgm:t>
    </dgm:pt>
    <dgm:pt modelId="{B15358F7-7B74-4382-A58B-9471AD82A4CD}">
      <dgm:prSet/>
      <dgm:spPr>
        <a:ln>
          <a:solidFill>
            <a:srgbClr val="C00000"/>
          </a:solidFill>
        </a:ln>
      </dgm:spPr>
      <dgm:t>
        <a:bodyPr/>
        <a:lstStyle/>
        <a:p>
          <a:pPr marL="11113" indent="0">
            <a:buNone/>
            <a:tabLst/>
          </a:pPr>
          <a:endParaRPr lang="id-ID" dirty="0"/>
        </a:p>
      </dgm:t>
    </dgm:pt>
    <dgm:pt modelId="{E75C4FFD-3D15-4AF5-B667-C9652DF952DF}" type="parTrans" cxnId="{6333E368-FAAB-4689-8FD9-E4E08B42CA53}">
      <dgm:prSet/>
      <dgm:spPr/>
      <dgm:t>
        <a:bodyPr/>
        <a:lstStyle/>
        <a:p>
          <a:endParaRPr lang="en-ID"/>
        </a:p>
      </dgm:t>
    </dgm:pt>
    <dgm:pt modelId="{F3BCD848-E02C-486E-A450-0D96557A7490}" type="sibTrans" cxnId="{6333E368-FAAB-4689-8FD9-E4E08B42CA53}">
      <dgm:prSet/>
      <dgm:spPr/>
      <dgm:t>
        <a:bodyPr/>
        <a:lstStyle/>
        <a:p>
          <a:endParaRPr lang="en-ID"/>
        </a:p>
      </dgm:t>
    </dgm:pt>
    <dgm:pt modelId="{9A6FF7F6-2C72-514B-A188-4258914777F8}" type="pres">
      <dgm:prSet presAssocID="{5F2493A6-261B-8841-A55B-E955015C2635}" presName="linearFlow" presStyleCnt="0">
        <dgm:presLayoutVars>
          <dgm:dir/>
          <dgm:animLvl val="lvl"/>
          <dgm:resizeHandles val="exact"/>
        </dgm:presLayoutVars>
      </dgm:prSet>
      <dgm:spPr/>
    </dgm:pt>
    <dgm:pt modelId="{0745EA62-0E4B-9B4E-81EA-B2498DE06A26}" type="pres">
      <dgm:prSet presAssocID="{90E1ED92-C5D9-1645-A818-B92B2526DF91}" presName="composite" presStyleCnt="0"/>
      <dgm:spPr/>
    </dgm:pt>
    <dgm:pt modelId="{19C48587-1AD2-EE4D-A208-0A04E4C461F0}" type="pres">
      <dgm:prSet presAssocID="{90E1ED92-C5D9-1645-A818-B92B2526DF91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E685F2F-7724-C84E-9083-C8437E405983}" type="pres">
      <dgm:prSet presAssocID="{90E1ED92-C5D9-1645-A818-B92B2526DF91}" presName="parSh" presStyleLbl="node1" presStyleIdx="0" presStyleCnt="2"/>
      <dgm:spPr/>
    </dgm:pt>
    <dgm:pt modelId="{0D07E302-4ACA-6048-9907-9CC02F822A3F}" type="pres">
      <dgm:prSet presAssocID="{90E1ED92-C5D9-1645-A818-B92B2526DF91}" presName="desTx" presStyleLbl="fgAcc1" presStyleIdx="0" presStyleCnt="2">
        <dgm:presLayoutVars>
          <dgm:bulletEnabled val="1"/>
        </dgm:presLayoutVars>
      </dgm:prSet>
      <dgm:spPr/>
    </dgm:pt>
    <dgm:pt modelId="{D5DE67E2-036A-C44A-BA70-0C225B37165C}" type="pres">
      <dgm:prSet presAssocID="{E39BDA64-15EF-754A-AEF1-17C391D8287E}" presName="sibTrans" presStyleLbl="sibTrans2D1" presStyleIdx="0" presStyleCnt="1"/>
      <dgm:spPr/>
    </dgm:pt>
    <dgm:pt modelId="{297EA6F4-D12A-3749-9391-DE159C58CC21}" type="pres">
      <dgm:prSet presAssocID="{E39BDA64-15EF-754A-AEF1-17C391D8287E}" presName="connTx" presStyleLbl="sibTrans2D1" presStyleIdx="0" presStyleCnt="1"/>
      <dgm:spPr/>
    </dgm:pt>
    <dgm:pt modelId="{58329330-EA38-9848-8F19-CDF2F269E99A}" type="pres">
      <dgm:prSet presAssocID="{2EC87F14-C394-4D40-8E3E-7BC0F8F468C4}" presName="composite" presStyleCnt="0"/>
      <dgm:spPr/>
    </dgm:pt>
    <dgm:pt modelId="{96700AF5-527F-E441-B26D-EBB89D98565D}" type="pres">
      <dgm:prSet presAssocID="{2EC87F14-C394-4D40-8E3E-7BC0F8F468C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E0A1C46-4E47-7042-88A4-0E1C4D686420}" type="pres">
      <dgm:prSet presAssocID="{2EC87F14-C394-4D40-8E3E-7BC0F8F468C4}" presName="parSh" presStyleLbl="node1" presStyleIdx="1" presStyleCnt="2"/>
      <dgm:spPr/>
    </dgm:pt>
    <dgm:pt modelId="{EA97B63A-6BCE-3E49-AACF-14D4B9034E30}" type="pres">
      <dgm:prSet presAssocID="{2EC87F14-C394-4D40-8E3E-7BC0F8F468C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67DED209-0B2B-B149-BFFF-0B84DBC20663}" srcId="{5F2493A6-261B-8841-A55B-E955015C2635}" destId="{90E1ED92-C5D9-1645-A818-B92B2526DF91}" srcOrd="0" destOrd="0" parTransId="{E451FF2A-1C57-5E41-9967-F0805406C371}" sibTransId="{E39BDA64-15EF-754A-AEF1-17C391D8287E}"/>
    <dgm:cxn modelId="{D057AB12-8EC0-6D46-915A-3D1341785D84}" type="presOf" srcId="{5F2493A6-261B-8841-A55B-E955015C2635}" destId="{9A6FF7F6-2C72-514B-A188-4258914777F8}" srcOrd="0" destOrd="0" presId="urn:microsoft.com/office/officeart/2005/8/layout/process3"/>
    <dgm:cxn modelId="{51CCCD13-B40B-AA4E-B2A8-7F0D91FB1570}" srcId="{2EC87F14-C394-4D40-8E3E-7BC0F8F468C4}" destId="{78B5FFB7-B985-3B46-A37D-B2A53335E421}" srcOrd="0" destOrd="0" parTransId="{6AF5A805-6EFF-774C-9925-94464BD383B8}" sibTransId="{2DB7A0FF-CA90-7849-8B19-6392FFA85D8D}"/>
    <dgm:cxn modelId="{6B0DFD22-4284-1D4F-94D9-FE6D9E586F20}" type="presOf" srcId="{78B5FFB7-B985-3B46-A37D-B2A53335E421}" destId="{EA97B63A-6BCE-3E49-AACF-14D4B9034E30}" srcOrd="0" destOrd="0" presId="urn:microsoft.com/office/officeart/2005/8/layout/process3"/>
    <dgm:cxn modelId="{EFA42E35-AFAC-CB48-B4EA-F33AB2667058}" srcId="{90E1ED92-C5D9-1645-A818-B92B2526DF91}" destId="{DA2B4510-F357-9549-AC22-21880330F0C2}" srcOrd="0" destOrd="0" parTransId="{2E424ED7-6483-4143-BDE7-09A90F1D882D}" sibTransId="{B35902CC-21B3-3740-99A4-FC4535108198}"/>
    <dgm:cxn modelId="{7602A035-DA39-0543-BAE6-B32151AF3144}" type="presOf" srcId="{90E1ED92-C5D9-1645-A818-B92B2526DF91}" destId="{19C48587-1AD2-EE4D-A208-0A04E4C461F0}" srcOrd="0" destOrd="0" presId="urn:microsoft.com/office/officeart/2005/8/layout/process3"/>
    <dgm:cxn modelId="{2548EB63-5A56-564F-8994-6B0B06F9330E}" type="presOf" srcId="{DA2B4510-F357-9549-AC22-21880330F0C2}" destId="{0D07E302-4ACA-6048-9907-9CC02F822A3F}" srcOrd="0" destOrd="0" presId="urn:microsoft.com/office/officeart/2005/8/layout/process3"/>
    <dgm:cxn modelId="{6333E368-FAAB-4689-8FD9-E4E08B42CA53}" srcId="{2EC87F14-C394-4D40-8E3E-7BC0F8F468C4}" destId="{B15358F7-7B74-4382-A58B-9471AD82A4CD}" srcOrd="1" destOrd="0" parTransId="{E75C4FFD-3D15-4AF5-B667-C9652DF952DF}" sibTransId="{F3BCD848-E02C-486E-A450-0D96557A7490}"/>
    <dgm:cxn modelId="{F27C3454-BD23-D84E-BE0F-78FE0F655DBD}" type="presOf" srcId="{2EC87F14-C394-4D40-8E3E-7BC0F8F468C4}" destId="{96700AF5-527F-E441-B26D-EBB89D98565D}" srcOrd="0" destOrd="0" presId="urn:microsoft.com/office/officeart/2005/8/layout/process3"/>
    <dgm:cxn modelId="{AB003A97-9267-7141-9007-E404EF25651B}" srcId="{5F2493A6-261B-8841-A55B-E955015C2635}" destId="{2EC87F14-C394-4D40-8E3E-7BC0F8F468C4}" srcOrd="1" destOrd="0" parTransId="{86234AF2-913A-E847-8040-66AF08A1EC63}" sibTransId="{48EE9B9A-564F-E440-B6AE-AD908A3B2C94}"/>
    <dgm:cxn modelId="{F1685FA1-ABC3-964F-80A0-2734193A1378}" srcId="{2EC87F14-C394-4D40-8E3E-7BC0F8F468C4}" destId="{B3E29BD4-D8FE-1442-8C78-CD9385070744}" srcOrd="2" destOrd="0" parTransId="{1E0E4263-DB88-2B47-8E63-B5482C1E7DC4}" sibTransId="{4BDC2E63-6B4E-F540-B8BC-4F9794BA9A57}"/>
    <dgm:cxn modelId="{FE4765B2-E722-1A45-AFE1-B1E02A4A6858}" type="presOf" srcId="{90E1ED92-C5D9-1645-A818-B92B2526DF91}" destId="{8E685F2F-7724-C84E-9083-C8437E405983}" srcOrd="1" destOrd="0" presId="urn:microsoft.com/office/officeart/2005/8/layout/process3"/>
    <dgm:cxn modelId="{FB25C9BC-A2D5-4840-B118-9A0E5E8244F0}" type="presOf" srcId="{B15358F7-7B74-4382-A58B-9471AD82A4CD}" destId="{EA97B63A-6BCE-3E49-AACF-14D4B9034E30}" srcOrd="0" destOrd="1" presId="urn:microsoft.com/office/officeart/2005/8/layout/process3"/>
    <dgm:cxn modelId="{79A300BD-A8D5-B44C-80EC-C58C3EB4CD79}" type="presOf" srcId="{2EC87F14-C394-4D40-8E3E-7BC0F8F468C4}" destId="{BE0A1C46-4E47-7042-88A4-0E1C4D686420}" srcOrd="1" destOrd="0" presId="urn:microsoft.com/office/officeart/2005/8/layout/process3"/>
    <dgm:cxn modelId="{BEB449C2-F5C0-A442-80EA-C5521ACCE148}" type="presOf" srcId="{E39BDA64-15EF-754A-AEF1-17C391D8287E}" destId="{297EA6F4-D12A-3749-9391-DE159C58CC21}" srcOrd="1" destOrd="0" presId="urn:microsoft.com/office/officeart/2005/8/layout/process3"/>
    <dgm:cxn modelId="{5F61B2C7-77BF-474B-AA8A-28A80F6E12F0}" type="presOf" srcId="{E39BDA64-15EF-754A-AEF1-17C391D8287E}" destId="{D5DE67E2-036A-C44A-BA70-0C225B37165C}" srcOrd="0" destOrd="0" presId="urn:microsoft.com/office/officeart/2005/8/layout/process3"/>
    <dgm:cxn modelId="{9BA769CB-62F7-B945-AC64-2EF0B7CE84B7}" type="presOf" srcId="{B3E29BD4-D8FE-1442-8C78-CD9385070744}" destId="{EA97B63A-6BCE-3E49-AACF-14D4B9034E30}" srcOrd="0" destOrd="2" presId="urn:microsoft.com/office/officeart/2005/8/layout/process3"/>
    <dgm:cxn modelId="{149AEE10-644C-254C-A82A-47CFECEC062E}" type="presParOf" srcId="{9A6FF7F6-2C72-514B-A188-4258914777F8}" destId="{0745EA62-0E4B-9B4E-81EA-B2498DE06A26}" srcOrd="0" destOrd="0" presId="urn:microsoft.com/office/officeart/2005/8/layout/process3"/>
    <dgm:cxn modelId="{613903F3-5921-4C47-9F68-D1BADB22A523}" type="presParOf" srcId="{0745EA62-0E4B-9B4E-81EA-B2498DE06A26}" destId="{19C48587-1AD2-EE4D-A208-0A04E4C461F0}" srcOrd="0" destOrd="0" presId="urn:microsoft.com/office/officeart/2005/8/layout/process3"/>
    <dgm:cxn modelId="{EC3B1ED6-E8C0-EA4C-BAEB-6A995B6A50A7}" type="presParOf" srcId="{0745EA62-0E4B-9B4E-81EA-B2498DE06A26}" destId="{8E685F2F-7724-C84E-9083-C8437E405983}" srcOrd="1" destOrd="0" presId="urn:microsoft.com/office/officeart/2005/8/layout/process3"/>
    <dgm:cxn modelId="{1EAD72F0-C511-CD45-A154-49B2D6F2598F}" type="presParOf" srcId="{0745EA62-0E4B-9B4E-81EA-B2498DE06A26}" destId="{0D07E302-4ACA-6048-9907-9CC02F822A3F}" srcOrd="2" destOrd="0" presId="urn:microsoft.com/office/officeart/2005/8/layout/process3"/>
    <dgm:cxn modelId="{12E90A7F-4312-5A46-9223-5D13F2A91FA4}" type="presParOf" srcId="{9A6FF7F6-2C72-514B-A188-4258914777F8}" destId="{D5DE67E2-036A-C44A-BA70-0C225B37165C}" srcOrd="1" destOrd="0" presId="urn:microsoft.com/office/officeart/2005/8/layout/process3"/>
    <dgm:cxn modelId="{C007ABB0-C082-0549-8898-C450A84B5BB8}" type="presParOf" srcId="{D5DE67E2-036A-C44A-BA70-0C225B37165C}" destId="{297EA6F4-D12A-3749-9391-DE159C58CC21}" srcOrd="0" destOrd="0" presId="urn:microsoft.com/office/officeart/2005/8/layout/process3"/>
    <dgm:cxn modelId="{4E0721AA-9838-9A4D-B0C2-FED3C607790C}" type="presParOf" srcId="{9A6FF7F6-2C72-514B-A188-4258914777F8}" destId="{58329330-EA38-9848-8F19-CDF2F269E99A}" srcOrd="2" destOrd="0" presId="urn:microsoft.com/office/officeart/2005/8/layout/process3"/>
    <dgm:cxn modelId="{0668A79E-425A-A84B-A83A-C6FDF2E18EB6}" type="presParOf" srcId="{58329330-EA38-9848-8F19-CDF2F269E99A}" destId="{96700AF5-527F-E441-B26D-EBB89D98565D}" srcOrd="0" destOrd="0" presId="urn:microsoft.com/office/officeart/2005/8/layout/process3"/>
    <dgm:cxn modelId="{22ADA355-C5C8-0A40-8E6A-4979E0B43F00}" type="presParOf" srcId="{58329330-EA38-9848-8F19-CDF2F269E99A}" destId="{BE0A1C46-4E47-7042-88A4-0E1C4D686420}" srcOrd="1" destOrd="0" presId="urn:microsoft.com/office/officeart/2005/8/layout/process3"/>
    <dgm:cxn modelId="{BF35DB60-4987-EF49-938A-0862F7479825}" type="presParOf" srcId="{58329330-EA38-9848-8F19-CDF2F269E99A}" destId="{EA97B63A-6BCE-3E49-AACF-14D4B9034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493A6-261B-8841-A55B-E955015C2635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E1ED92-C5D9-1645-A818-B92B2526DF9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2800" b="1" dirty="0"/>
            <a:t>KEBIJAKAN LAMA</a:t>
          </a:r>
        </a:p>
      </dgm:t>
    </dgm:pt>
    <dgm:pt modelId="{E451FF2A-1C57-5E41-9967-F0805406C371}" type="parTrans" cxnId="{67DED209-0B2B-B149-BFFF-0B84DBC20663}">
      <dgm:prSet/>
      <dgm:spPr/>
      <dgm:t>
        <a:bodyPr/>
        <a:lstStyle/>
        <a:p>
          <a:endParaRPr lang="en-GB"/>
        </a:p>
      </dgm:t>
    </dgm:pt>
    <dgm:pt modelId="{E39BDA64-15EF-754A-AEF1-17C391D8287E}" type="sibTrans" cxnId="{67DED209-0B2B-B149-BFFF-0B84DBC20663}">
      <dgm:prSet/>
      <dgm:spPr>
        <a:solidFill>
          <a:srgbClr val="FFC00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DA2B4510-F357-9549-AC22-21880330F0C2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360363" indent="-349250">
            <a:buFont typeface="+mj-lt"/>
            <a:buAutoNum type="arabicPeriod"/>
            <a:tabLst>
              <a:tab pos="301625" algn="l"/>
            </a:tabLst>
          </a:pPr>
          <a:r>
            <a:rPr lang="en-GB" sz="2000" dirty="0" err="1"/>
            <a:t>Usulan</a:t>
          </a:r>
          <a:r>
            <a:rPr lang="en-GB" sz="2000" dirty="0"/>
            <a:t> </a:t>
          </a:r>
          <a:r>
            <a:rPr lang="en-GB" sz="2000" dirty="0" err="1"/>
            <a:t>Produk</a:t>
          </a:r>
          <a:r>
            <a:rPr lang="en-GB" sz="2000" dirty="0"/>
            <a:t>
</a:t>
          </a:r>
          <a:r>
            <a:rPr lang="en-GB" sz="2000" dirty="0" err="1"/>
            <a:t>Pengecekan</a:t>
          </a:r>
          <a:r>
            <a:rPr lang="en-GB" sz="2000" dirty="0"/>
            <a:t> </a:t>
          </a:r>
          <a:r>
            <a:rPr lang="en-GB" sz="2000" dirty="0" err="1"/>
            <a:t>Ketersediaan</a:t>
          </a:r>
          <a:r>
            <a:rPr lang="en-GB" sz="2000" dirty="0"/>
            <a:t> </a:t>
          </a:r>
          <a:r>
            <a:rPr lang="en-GB" sz="2000" dirty="0" err="1"/>
            <a:t>Etalase</a:t>
          </a:r>
          <a:r>
            <a:rPr lang="en-GB" sz="2000" dirty="0"/>
            <a:t>
</a:t>
          </a:r>
          <a:r>
            <a:rPr lang="en-GB" sz="2000" dirty="0" err="1"/>
            <a:t>Penelaahan</a:t>
          </a:r>
          <a:r>
            <a:rPr lang="en-GB" sz="2000" dirty="0"/>
            <a:t> </a:t>
          </a:r>
          <a:r>
            <a:rPr lang="en-GB" sz="2000" dirty="0" err="1"/>
            <a:t>Produk</a:t>
          </a:r>
          <a:r>
            <a:rPr lang="en-GB" sz="2000" dirty="0"/>
            <a:t>
</a:t>
          </a:r>
          <a:r>
            <a:rPr lang="en-GB" sz="2000" dirty="0" err="1"/>
            <a:t>Pembuatan</a:t>
          </a:r>
          <a:r>
            <a:rPr lang="en-GB" sz="2000" dirty="0"/>
            <a:t> </a:t>
          </a:r>
          <a:r>
            <a:rPr lang="en-GB" sz="2000" dirty="0" err="1"/>
            <a:t>Etalase</a:t>
          </a:r>
          <a:r>
            <a:rPr lang="en-GB" sz="2000" dirty="0"/>
            <a:t> </a:t>
          </a:r>
          <a:r>
            <a:rPr lang="en-GB" sz="2000" dirty="0" err="1"/>
            <a:t>Produk</a:t>
          </a:r>
          <a:r>
            <a:rPr lang="en-GB" sz="2000" dirty="0"/>
            <a:t>
</a:t>
          </a:r>
          <a:r>
            <a:rPr lang="en-GB" sz="2000" dirty="0" err="1"/>
            <a:t>Pembentukan</a:t>
          </a:r>
          <a:r>
            <a:rPr lang="en-GB" sz="2000" dirty="0"/>
            <a:t> </a:t>
          </a:r>
          <a:r>
            <a:rPr lang="en-GB" sz="2000" dirty="0" err="1"/>
            <a:t>Verifikator</a:t>
          </a:r>
          <a:r>
            <a:rPr lang="en-GB" sz="2000" dirty="0"/>
            <a:t> </a:t>
          </a:r>
          <a:r>
            <a:rPr lang="en-GB" sz="2000" dirty="0" err="1"/>
            <a:t>Katalog</a:t>
          </a:r>
          <a:r>
            <a:rPr lang="en-GB" sz="2000" dirty="0"/>
            <a:t>
</a:t>
          </a:r>
          <a:r>
            <a:rPr lang="en-GB" sz="2000" dirty="0" err="1"/>
            <a:t>Verifikasi</a:t>
          </a:r>
          <a:r>
            <a:rPr lang="en-GB" sz="2000" dirty="0"/>
            <a:t>
</a:t>
          </a:r>
          <a:r>
            <a:rPr lang="en-GB" sz="2000" dirty="0" err="1"/>
            <a:t>Penetapan</a:t>
          </a:r>
          <a:r>
            <a:rPr lang="en-GB" sz="2000" dirty="0"/>
            <a:t> Hasil </a:t>
          </a:r>
          <a:r>
            <a:rPr lang="en-GB" sz="2000" dirty="0" err="1"/>
            <a:t>Verifikasi</a:t>
          </a:r>
          <a:r>
            <a:rPr lang="en-GB" sz="2000" dirty="0"/>
            <a:t>
</a:t>
          </a:r>
          <a:r>
            <a:rPr lang="en-GB" sz="2000" dirty="0" err="1"/>
            <a:t>Kontrak</a:t>
          </a:r>
          <a:r>
            <a:rPr lang="en-GB" sz="2000" dirty="0"/>
            <a:t> </a:t>
          </a:r>
          <a:r>
            <a:rPr lang="en-GB" sz="2000" dirty="0" err="1"/>
            <a:t>Katalog</a:t>
          </a:r>
          <a:r>
            <a:rPr lang="en-GB" sz="2000" dirty="0"/>
            <a:t>
</a:t>
          </a:r>
          <a:r>
            <a:rPr lang="en-GB" sz="2000" dirty="0" err="1"/>
            <a:t>Penayangan</a:t>
          </a:r>
          <a:endParaRPr lang="en-GB" sz="2000" dirty="0"/>
        </a:p>
      </dgm:t>
    </dgm:pt>
    <dgm:pt modelId="{2E424ED7-6483-4143-BDE7-09A90F1D882D}" type="parTrans" cxnId="{EFA42E35-AFAC-CB48-B4EA-F33AB2667058}">
      <dgm:prSet/>
      <dgm:spPr/>
      <dgm:t>
        <a:bodyPr/>
        <a:lstStyle/>
        <a:p>
          <a:endParaRPr lang="en-GB"/>
        </a:p>
      </dgm:t>
    </dgm:pt>
    <dgm:pt modelId="{B35902CC-21B3-3740-99A4-FC4535108198}" type="sibTrans" cxnId="{EFA42E35-AFAC-CB48-B4EA-F33AB2667058}">
      <dgm:prSet/>
      <dgm:spPr/>
      <dgm:t>
        <a:bodyPr/>
        <a:lstStyle/>
        <a:p>
          <a:endParaRPr lang="en-GB"/>
        </a:p>
      </dgm:t>
    </dgm:pt>
    <dgm:pt modelId="{2EC87F14-C394-4D40-8E3E-7BC0F8F468C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/>
            <a:t>KEBIJAKAN BARU</a:t>
          </a:r>
        </a:p>
      </dgm:t>
    </dgm:pt>
    <dgm:pt modelId="{86234AF2-913A-E847-8040-66AF08A1EC63}" type="parTrans" cxnId="{AB003A97-9267-7141-9007-E404EF25651B}">
      <dgm:prSet/>
      <dgm:spPr/>
      <dgm:t>
        <a:bodyPr/>
        <a:lstStyle/>
        <a:p>
          <a:endParaRPr lang="en-GB"/>
        </a:p>
      </dgm:t>
    </dgm:pt>
    <dgm:pt modelId="{48EE9B9A-564F-E440-B6AE-AD908A3B2C94}" type="sibTrans" cxnId="{AB003A97-9267-7141-9007-E404EF25651B}">
      <dgm:prSet/>
      <dgm:spPr/>
      <dgm:t>
        <a:bodyPr/>
        <a:lstStyle/>
        <a:p>
          <a:endParaRPr lang="en-GB"/>
        </a:p>
      </dgm:t>
    </dgm:pt>
    <dgm:pt modelId="{78B5FFB7-B985-3B46-A37D-B2A53335E42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marL="360363" indent="-349250" algn="l">
            <a:buFont typeface="+mj-lt"/>
            <a:buAutoNum type="arabicPeriod"/>
            <a:tabLst/>
          </a:pPr>
          <a:r>
            <a:rPr lang="en-GB" sz="2000" b="0" u="none" dirty="0" err="1"/>
            <a:t>Pembentukan</a:t>
          </a:r>
          <a:r>
            <a:rPr lang="en-GB" sz="2000" b="0" u="none" dirty="0"/>
            <a:t> </a:t>
          </a:r>
          <a:r>
            <a:rPr lang="en-GB" sz="2000" b="0" u="none" dirty="0" err="1"/>
            <a:t>Verifikator</a:t>
          </a:r>
          <a:r>
            <a:rPr lang="en-GB" sz="2000" b="0" u="none" dirty="0"/>
            <a:t> </a:t>
          </a:r>
          <a:r>
            <a:rPr lang="en-GB" sz="2000" b="0" u="none" dirty="0" err="1"/>
            <a:t>Katalog</a:t>
          </a:r>
          <a:r>
            <a:rPr lang="en-GB" sz="2000" b="0" u="none" dirty="0"/>
            <a:t>
</a:t>
          </a:r>
          <a:r>
            <a:rPr lang="en-GB" sz="2000" b="0" u="none" dirty="0" err="1"/>
            <a:t>Verifikasi</a:t>
          </a:r>
          <a:r>
            <a:rPr lang="en-GB" sz="2000" b="0" u="none" dirty="0"/>
            <a:t>
</a:t>
          </a:r>
          <a:r>
            <a:rPr lang="en-GB" sz="2000" b="0" u="none" dirty="0" err="1"/>
            <a:t>Persetujuan</a:t>
          </a:r>
          <a:r>
            <a:rPr lang="en-GB" sz="2000" b="0" u="none" dirty="0"/>
            <a:t> Hasil </a:t>
          </a:r>
          <a:r>
            <a:rPr lang="en-GB" sz="2000" b="0" u="none" dirty="0" err="1"/>
            <a:t>Verifikasi</a:t>
          </a:r>
          <a:r>
            <a:rPr lang="en-GB" sz="2000" b="0" u="none" dirty="0"/>
            <a:t>
</a:t>
          </a:r>
          <a:r>
            <a:rPr lang="en-GB" sz="2000" b="0" u="none" dirty="0" err="1"/>
            <a:t>Kontrak</a:t>
          </a:r>
          <a:r>
            <a:rPr lang="en-GB" sz="2000" b="0" u="none" dirty="0"/>
            <a:t> </a:t>
          </a:r>
          <a:r>
            <a:rPr lang="en-GB" sz="2000" b="0" u="none" dirty="0" err="1"/>
            <a:t>Katalog</a:t>
          </a:r>
          <a:r>
            <a:rPr lang="en-GB" sz="2000" b="0" u="none" dirty="0"/>
            <a:t>
</a:t>
          </a:r>
          <a:r>
            <a:rPr lang="en-GB" sz="2000" b="0" u="none" dirty="0" err="1"/>
            <a:t>Penayangan</a:t>
          </a:r>
          <a:endParaRPr lang="en-GB" sz="2000" b="0" u="none" dirty="0"/>
        </a:p>
      </dgm:t>
    </dgm:pt>
    <dgm:pt modelId="{6AF5A805-6EFF-774C-9925-94464BD383B8}" type="parTrans" cxnId="{51CCCD13-B40B-AA4E-B2A8-7F0D91FB1570}">
      <dgm:prSet/>
      <dgm:spPr/>
      <dgm:t>
        <a:bodyPr/>
        <a:lstStyle/>
        <a:p>
          <a:endParaRPr lang="en-GB"/>
        </a:p>
      </dgm:t>
    </dgm:pt>
    <dgm:pt modelId="{2DB7A0FF-CA90-7849-8B19-6392FFA85D8D}" type="sibTrans" cxnId="{51CCCD13-B40B-AA4E-B2A8-7F0D91FB1570}">
      <dgm:prSet/>
      <dgm:spPr/>
      <dgm:t>
        <a:bodyPr/>
        <a:lstStyle/>
        <a:p>
          <a:endParaRPr lang="en-GB"/>
        </a:p>
      </dgm:t>
    </dgm:pt>
    <dgm:pt modelId="{461F5596-652F-F64D-B5D9-9B186A140D19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marL="488950" indent="-477838" algn="just">
            <a:buFont typeface="+mj-lt"/>
            <a:buNone/>
            <a:tabLst/>
          </a:pPr>
          <a:r>
            <a:rPr lang="en-GB" sz="1400" b="0" u="none" dirty="0"/>
            <a:t>Note: U</a:t>
          </a:r>
          <a:r>
            <a:rPr lang="en-US" sz="1400" dirty="0" err="1"/>
            <a:t>ntuk</a:t>
          </a:r>
          <a:r>
            <a:rPr lang="en-US" sz="1400" dirty="0"/>
            <a:t> </a:t>
          </a:r>
          <a:r>
            <a:rPr lang="en-US" sz="1400" dirty="0" err="1"/>
            <a:t>Etalase</a:t>
          </a:r>
          <a:r>
            <a:rPr lang="en-US" sz="1400" dirty="0"/>
            <a:t> </a:t>
          </a:r>
          <a:r>
            <a:rPr lang="en-US" sz="1400" dirty="0" err="1"/>
            <a:t>Produk</a:t>
          </a:r>
          <a:r>
            <a:rPr lang="en-US" sz="1400" dirty="0"/>
            <a:t> yang </a:t>
          </a:r>
          <a:r>
            <a:rPr lang="en-US" sz="1400" dirty="0" err="1"/>
            <a:t>sudah</a:t>
          </a:r>
          <a:r>
            <a:rPr lang="en-US" sz="1400" dirty="0"/>
            <a:t> </a:t>
          </a:r>
          <a:r>
            <a:rPr lang="en-US" sz="1400" dirty="0" err="1"/>
            <a:t>disediakan</a:t>
          </a:r>
          <a:r>
            <a:rPr lang="en-US" sz="1400" dirty="0"/>
            <a:t> oleh LKPP (</a:t>
          </a:r>
          <a:r>
            <a:rPr lang="en-US" sz="1400" b="1" dirty="0" err="1"/>
            <a:t>Etalase</a:t>
          </a:r>
          <a:r>
            <a:rPr lang="en-US" sz="1400" b="1" dirty="0"/>
            <a:t> </a:t>
          </a:r>
          <a:r>
            <a:rPr lang="en-US" sz="1400" b="1" dirty="0" err="1"/>
            <a:t>Sudah</a:t>
          </a:r>
          <a:r>
            <a:rPr lang="en-US" sz="1400" b="1" dirty="0"/>
            <a:t> </a:t>
          </a:r>
          <a:r>
            <a:rPr lang="en-US" sz="1400" b="1" dirty="0" err="1"/>
            <a:t>Tersedia</a:t>
          </a:r>
          <a:r>
            <a:rPr lang="en-US" sz="1400" dirty="0"/>
            <a:t>) </a:t>
          </a:r>
          <a:r>
            <a:rPr lang="en-US" sz="1400" dirty="0" err="1"/>
            <a:t>maka</a:t>
          </a:r>
          <a:r>
            <a:rPr lang="en-US" sz="1400" dirty="0"/>
            <a:t> </a:t>
          </a:r>
          <a:r>
            <a:rPr lang="en-US" sz="1400" dirty="0" err="1"/>
            <a:t>Pengelola</a:t>
          </a:r>
          <a:r>
            <a:rPr lang="en-US" sz="1400" dirty="0"/>
            <a:t> </a:t>
          </a:r>
          <a:r>
            <a:rPr lang="en-US" sz="1400" dirty="0" err="1"/>
            <a:t>Katalog</a:t>
          </a:r>
          <a:r>
            <a:rPr lang="en-US" sz="1400" dirty="0"/>
            <a:t> </a:t>
          </a:r>
          <a:r>
            <a:rPr lang="en-US" sz="1400" dirty="0" err="1"/>
            <a:t>Elektronik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langsung</a:t>
          </a:r>
          <a:r>
            <a:rPr lang="en-US" sz="1400" dirty="0"/>
            <a:t> </a:t>
          </a:r>
          <a:r>
            <a:rPr lang="en-US" sz="1400" dirty="0" err="1"/>
            <a:t>memulai</a:t>
          </a:r>
          <a:r>
            <a:rPr lang="en-US" sz="1400" dirty="0"/>
            <a:t> proses </a:t>
          </a:r>
          <a:r>
            <a:rPr lang="en-US" sz="1400" dirty="0" err="1"/>
            <a:t>Pencantuman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/Jasa</a:t>
          </a:r>
          <a:endParaRPr lang="en-GB" sz="1400" b="0" u="none" dirty="0"/>
        </a:p>
      </dgm:t>
    </dgm:pt>
    <dgm:pt modelId="{DAFD5D5C-4F81-4146-9525-3EEDC2A30574}" type="parTrans" cxnId="{DAB8FC27-D3AC-AC4A-AB0E-F53263096C53}">
      <dgm:prSet/>
      <dgm:spPr/>
      <dgm:t>
        <a:bodyPr/>
        <a:lstStyle/>
        <a:p>
          <a:endParaRPr lang="en-GB"/>
        </a:p>
      </dgm:t>
    </dgm:pt>
    <dgm:pt modelId="{CB63A582-1982-3A49-923E-FD384B1941EE}" type="sibTrans" cxnId="{DAB8FC27-D3AC-AC4A-AB0E-F53263096C53}">
      <dgm:prSet/>
      <dgm:spPr/>
      <dgm:t>
        <a:bodyPr/>
        <a:lstStyle/>
        <a:p>
          <a:endParaRPr lang="en-GB"/>
        </a:p>
      </dgm:t>
    </dgm:pt>
    <dgm:pt modelId="{2E1C6D5C-A5DE-7443-828C-8345899AFFDF}">
      <dgm:prSet phldrT="[Text]"/>
      <dgm:spPr>
        <a:ln>
          <a:solidFill>
            <a:srgbClr val="C00000"/>
          </a:solidFill>
        </a:ln>
      </dgm:spPr>
      <dgm:t>
        <a:bodyPr/>
        <a:lstStyle/>
        <a:p>
          <a:pPr marL="360363" indent="-349250" algn="l">
            <a:buFont typeface="+mj-lt"/>
            <a:buNone/>
            <a:tabLst/>
          </a:pPr>
          <a:endParaRPr lang="en-GB" sz="1700" b="0" u="none" dirty="0"/>
        </a:p>
      </dgm:t>
    </dgm:pt>
    <dgm:pt modelId="{FA610361-4EB9-D442-82FE-CDC109DF9630}" type="parTrans" cxnId="{10DA1BB1-AD38-4846-A1C2-58FADB556BA1}">
      <dgm:prSet/>
      <dgm:spPr/>
      <dgm:t>
        <a:bodyPr/>
        <a:lstStyle/>
        <a:p>
          <a:endParaRPr lang="en-GB"/>
        </a:p>
      </dgm:t>
    </dgm:pt>
    <dgm:pt modelId="{BA707A36-1F49-254B-8DB1-B577178E9E2C}" type="sibTrans" cxnId="{10DA1BB1-AD38-4846-A1C2-58FADB556BA1}">
      <dgm:prSet/>
      <dgm:spPr/>
      <dgm:t>
        <a:bodyPr/>
        <a:lstStyle/>
        <a:p>
          <a:endParaRPr lang="en-GB"/>
        </a:p>
      </dgm:t>
    </dgm:pt>
    <dgm:pt modelId="{9A6FF7F6-2C72-514B-A188-4258914777F8}" type="pres">
      <dgm:prSet presAssocID="{5F2493A6-261B-8841-A55B-E955015C2635}" presName="linearFlow" presStyleCnt="0">
        <dgm:presLayoutVars>
          <dgm:dir/>
          <dgm:animLvl val="lvl"/>
          <dgm:resizeHandles val="exact"/>
        </dgm:presLayoutVars>
      </dgm:prSet>
      <dgm:spPr/>
    </dgm:pt>
    <dgm:pt modelId="{0745EA62-0E4B-9B4E-81EA-B2498DE06A26}" type="pres">
      <dgm:prSet presAssocID="{90E1ED92-C5D9-1645-A818-B92B2526DF91}" presName="composite" presStyleCnt="0"/>
      <dgm:spPr/>
    </dgm:pt>
    <dgm:pt modelId="{19C48587-1AD2-EE4D-A208-0A04E4C461F0}" type="pres">
      <dgm:prSet presAssocID="{90E1ED92-C5D9-1645-A818-B92B2526DF91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E685F2F-7724-C84E-9083-C8437E405983}" type="pres">
      <dgm:prSet presAssocID="{90E1ED92-C5D9-1645-A818-B92B2526DF91}" presName="parSh" presStyleLbl="node1" presStyleIdx="0" presStyleCnt="2"/>
      <dgm:spPr/>
    </dgm:pt>
    <dgm:pt modelId="{0D07E302-4ACA-6048-9907-9CC02F822A3F}" type="pres">
      <dgm:prSet presAssocID="{90E1ED92-C5D9-1645-A818-B92B2526DF91}" presName="desTx" presStyleLbl="fgAcc1" presStyleIdx="0" presStyleCnt="2">
        <dgm:presLayoutVars>
          <dgm:bulletEnabled val="1"/>
        </dgm:presLayoutVars>
      </dgm:prSet>
      <dgm:spPr/>
    </dgm:pt>
    <dgm:pt modelId="{D5DE67E2-036A-C44A-BA70-0C225B37165C}" type="pres">
      <dgm:prSet presAssocID="{E39BDA64-15EF-754A-AEF1-17C391D8287E}" presName="sibTrans" presStyleLbl="sibTrans2D1" presStyleIdx="0" presStyleCnt="1"/>
      <dgm:spPr/>
    </dgm:pt>
    <dgm:pt modelId="{297EA6F4-D12A-3749-9391-DE159C58CC21}" type="pres">
      <dgm:prSet presAssocID="{E39BDA64-15EF-754A-AEF1-17C391D8287E}" presName="connTx" presStyleLbl="sibTrans2D1" presStyleIdx="0" presStyleCnt="1"/>
      <dgm:spPr/>
    </dgm:pt>
    <dgm:pt modelId="{58329330-EA38-9848-8F19-CDF2F269E99A}" type="pres">
      <dgm:prSet presAssocID="{2EC87F14-C394-4D40-8E3E-7BC0F8F468C4}" presName="composite" presStyleCnt="0"/>
      <dgm:spPr/>
    </dgm:pt>
    <dgm:pt modelId="{96700AF5-527F-E441-B26D-EBB89D98565D}" type="pres">
      <dgm:prSet presAssocID="{2EC87F14-C394-4D40-8E3E-7BC0F8F468C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E0A1C46-4E47-7042-88A4-0E1C4D686420}" type="pres">
      <dgm:prSet presAssocID="{2EC87F14-C394-4D40-8E3E-7BC0F8F468C4}" presName="parSh" presStyleLbl="node1" presStyleIdx="1" presStyleCnt="2"/>
      <dgm:spPr/>
    </dgm:pt>
    <dgm:pt modelId="{EA97B63A-6BCE-3E49-AACF-14D4B9034E30}" type="pres">
      <dgm:prSet presAssocID="{2EC87F14-C394-4D40-8E3E-7BC0F8F468C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67DED209-0B2B-B149-BFFF-0B84DBC20663}" srcId="{5F2493A6-261B-8841-A55B-E955015C2635}" destId="{90E1ED92-C5D9-1645-A818-B92B2526DF91}" srcOrd="0" destOrd="0" parTransId="{E451FF2A-1C57-5E41-9967-F0805406C371}" sibTransId="{E39BDA64-15EF-754A-AEF1-17C391D8287E}"/>
    <dgm:cxn modelId="{D057AB12-8EC0-6D46-915A-3D1341785D84}" type="presOf" srcId="{5F2493A6-261B-8841-A55B-E955015C2635}" destId="{9A6FF7F6-2C72-514B-A188-4258914777F8}" srcOrd="0" destOrd="0" presId="urn:microsoft.com/office/officeart/2005/8/layout/process3"/>
    <dgm:cxn modelId="{51CCCD13-B40B-AA4E-B2A8-7F0D91FB1570}" srcId="{2EC87F14-C394-4D40-8E3E-7BC0F8F468C4}" destId="{78B5FFB7-B985-3B46-A37D-B2A53335E421}" srcOrd="0" destOrd="0" parTransId="{6AF5A805-6EFF-774C-9925-94464BD383B8}" sibTransId="{2DB7A0FF-CA90-7849-8B19-6392FFA85D8D}"/>
    <dgm:cxn modelId="{6B0DFD22-4284-1D4F-94D9-FE6D9E586F20}" type="presOf" srcId="{78B5FFB7-B985-3B46-A37D-B2A53335E421}" destId="{EA97B63A-6BCE-3E49-AACF-14D4B9034E30}" srcOrd="0" destOrd="0" presId="urn:microsoft.com/office/officeart/2005/8/layout/process3"/>
    <dgm:cxn modelId="{DAB8FC27-D3AC-AC4A-AB0E-F53263096C53}" srcId="{2EC87F14-C394-4D40-8E3E-7BC0F8F468C4}" destId="{461F5596-652F-F64D-B5D9-9B186A140D19}" srcOrd="2" destOrd="0" parTransId="{DAFD5D5C-4F81-4146-9525-3EEDC2A30574}" sibTransId="{CB63A582-1982-3A49-923E-FD384B1941EE}"/>
    <dgm:cxn modelId="{EFA42E35-AFAC-CB48-B4EA-F33AB2667058}" srcId="{90E1ED92-C5D9-1645-A818-B92B2526DF91}" destId="{DA2B4510-F357-9549-AC22-21880330F0C2}" srcOrd="0" destOrd="0" parTransId="{2E424ED7-6483-4143-BDE7-09A90F1D882D}" sibTransId="{B35902CC-21B3-3740-99A4-FC4535108198}"/>
    <dgm:cxn modelId="{7602A035-DA39-0543-BAE6-B32151AF3144}" type="presOf" srcId="{90E1ED92-C5D9-1645-A818-B92B2526DF91}" destId="{19C48587-1AD2-EE4D-A208-0A04E4C461F0}" srcOrd="0" destOrd="0" presId="urn:microsoft.com/office/officeart/2005/8/layout/process3"/>
    <dgm:cxn modelId="{2548EB63-5A56-564F-8994-6B0B06F9330E}" type="presOf" srcId="{DA2B4510-F357-9549-AC22-21880330F0C2}" destId="{0D07E302-4ACA-6048-9907-9CC02F822A3F}" srcOrd="0" destOrd="0" presId="urn:microsoft.com/office/officeart/2005/8/layout/process3"/>
    <dgm:cxn modelId="{F27C3454-BD23-D84E-BE0F-78FE0F655DBD}" type="presOf" srcId="{2EC87F14-C394-4D40-8E3E-7BC0F8F468C4}" destId="{96700AF5-527F-E441-B26D-EBB89D98565D}" srcOrd="0" destOrd="0" presId="urn:microsoft.com/office/officeart/2005/8/layout/process3"/>
    <dgm:cxn modelId="{AB003A97-9267-7141-9007-E404EF25651B}" srcId="{5F2493A6-261B-8841-A55B-E955015C2635}" destId="{2EC87F14-C394-4D40-8E3E-7BC0F8F468C4}" srcOrd="1" destOrd="0" parTransId="{86234AF2-913A-E847-8040-66AF08A1EC63}" sibTransId="{48EE9B9A-564F-E440-B6AE-AD908A3B2C94}"/>
    <dgm:cxn modelId="{BD855CA6-0564-BF40-ACD9-6FDA1C41BA4D}" type="presOf" srcId="{2E1C6D5C-A5DE-7443-828C-8345899AFFDF}" destId="{EA97B63A-6BCE-3E49-AACF-14D4B9034E30}" srcOrd="0" destOrd="1" presId="urn:microsoft.com/office/officeart/2005/8/layout/process3"/>
    <dgm:cxn modelId="{10DA1BB1-AD38-4846-A1C2-58FADB556BA1}" srcId="{2EC87F14-C394-4D40-8E3E-7BC0F8F468C4}" destId="{2E1C6D5C-A5DE-7443-828C-8345899AFFDF}" srcOrd="1" destOrd="0" parTransId="{FA610361-4EB9-D442-82FE-CDC109DF9630}" sibTransId="{BA707A36-1F49-254B-8DB1-B577178E9E2C}"/>
    <dgm:cxn modelId="{FE4765B2-E722-1A45-AFE1-B1E02A4A6858}" type="presOf" srcId="{90E1ED92-C5D9-1645-A818-B92B2526DF91}" destId="{8E685F2F-7724-C84E-9083-C8437E405983}" srcOrd="1" destOrd="0" presId="urn:microsoft.com/office/officeart/2005/8/layout/process3"/>
    <dgm:cxn modelId="{79A300BD-A8D5-B44C-80EC-C58C3EB4CD79}" type="presOf" srcId="{2EC87F14-C394-4D40-8E3E-7BC0F8F468C4}" destId="{BE0A1C46-4E47-7042-88A4-0E1C4D686420}" srcOrd="1" destOrd="0" presId="urn:microsoft.com/office/officeart/2005/8/layout/process3"/>
    <dgm:cxn modelId="{BEB449C2-F5C0-A442-80EA-C5521ACCE148}" type="presOf" srcId="{E39BDA64-15EF-754A-AEF1-17C391D8287E}" destId="{297EA6F4-D12A-3749-9391-DE159C58CC21}" srcOrd="1" destOrd="0" presId="urn:microsoft.com/office/officeart/2005/8/layout/process3"/>
    <dgm:cxn modelId="{5F61B2C7-77BF-474B-AA8A-28A80F6E12F0}" type="presOf" srcId="{E39BDA64-15EF-754A-AEF1-17C391D8287E}" destId="{D5DE67E2-036A-C44A-BA70-0C225B37165C}" srcOrd="0" destOrd="0" presId="urn:microsoft.com/office/officeart/2005/8/layout/process3"/>
    <dgm:cxn modelId="{A8A26ADF-1A32-3247-83B5-2B69FA628605}" type="presOf" srcId="{461F5596-652F-F64D-B5D9-9B186A140D19}" destId="{EA97B63A-6BCE-3E49-AACF-14D4B9034E30}" srcOrd="0" destOrd="2" presId="urn:microsoft.com/office/officeart/2005/8/layout/process3"/>
    <dgm:cxn modelId="{149AEE10-644C-254C-A82A-47CFECEC062E}" type="presParOf" srcId="{9A6FF7F6-2C72-514B-A188-4258914777F8}" destId="{0745EA62-0E4B-9B4E-81EA-B2498DE06A26}" srcOrd="0" destOrd="0" presId="urn:microsoft.com/office/officeart/2005/8/layout/process3"/>
    <dgm:cxn modelId="{613903F3-5921-4C47-9F68-D1BADB22A523}" type="presParOf" srcId="{0745EA62-0E4B-9B4E-81EA-B2498DE06A26}" destId="{19C48587-1AD2-EE4D-A208-0A04E4C461F0}" srcOrd="0" destOrd="0" presId="urn:microsoft.com/office/officeart/2005/8/layout/process3"/>
    <dgm:cxn modelId="{EC3B1ED6-E8C0-EA4C-BAEB-6A995B6A50A7}" type="presParOf" srcId="{0745EA62-0E4B-9B4E-81EA-B2498DE06A26}" destId="{8E685F2F-7724-C84E-9083-C8437E405983}" srcOrd="1" destOrd="0" presId="urn:microsoft.com/office/officeart/2005/8/layout/process3"/>
    <dgm:cxn modelId="{1EAD72F0-C511-CD45-A154-49B2D6F2598F}" type="presParOf" srcId="{0745EA62-0E4B-9B4E-81EA-B2498DE06A26}" destId="{0D07E302-4ACA-6048-9907-9CC02F822A3F}" srcOrd="2" destOrd="0" presId="urn:microsoft.com/office/officeart/2005/8/layout/process3"/>
    <dgm:cxn modelId="{12E90A7F-4312-5A46-9223-5D13F2A91FA4}" type="presParOf" srcId="{9A6FF7F6-2C72-514B-A188-4258914777F8}" destId="{D5DE67E2-036A-C44A-BA70-0C225B37165C}" srcOrd="1" destOrd="0" presId="urn:microsoft.com/office/officeart/2005/8/layout/process3"/>
    <dgm:cxn modelId="{C007ABB0-C082-0549-8898-C450A84B5BB8}" type="presParOf" srcId="{D5DE67E2-036A-C44A-BA70-0C225B37165C}" destId="{297EA6F4-D12A-3749-9391-DE159C58CC21}" srcOrd="0" destOrd="0" presId="urn:microsoft.com/office/officeart/2005/8/layout/process3"/>
    <dgm:cxn modelId="{4E0721AA-9838-9A4D-B0C2-FED3C607790C}" type="presParOf" srcId="{9A6FF7F6-2C72-514B-A188-4258914777F8}" destId="{58329330-EA38-9848-8F19-CDF2F269E99A}" srcOrd="2" destOrd="0" presId="urn:microsoft.com/office/officeart/2005/8/layout/process3"/>
    <dgm:cxn modelId="{0668A79E-425A-A84B-A83A-C6FDF2E18EB6}" type="presParOf" srcId="{58329330-EA38-9848-8F19-CDF2F269E99A}" destId="{96700AF5-527F-E441-B26D-EBB89D98565D}" srcOrd="0" destOrd="0" presId="urn:microsoft.com/office/officeart/2005/8/layout/process3"/>
    <dgm:cxn modelId="{22ADA355-C5C8-0A40-8E6A-4979E0B43F00}" type="presParOf" srcId="{58329330-EA38-9848-8F19-CDF2F269E99A}" destId="{BE0A1C46-4E47-7042-88A4-0E1C4D686420}" srcOrd="1" destOrd="0" presId="urn:microsoft.com/office/officeart/2005/8/layout/process3"/>
    <dgm:cxn modelId="{BF35DB60-4987-EF49-938A-0862F7479825}" type="presParOf" srcId="{58329330-EA38-9848-8F19-CDF2F269E99A}" destId="{EA97B63A-6BCE-3E49-AACF-14D4B9034E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2590-EFBB-384E-B742-DCC3E8C2FB2E}">
      <dsp:nvSpPr>
        <dsp:cNvPr id="0" name=""/>
        <dsp:cNvSpPr/>
      </dsp:nvSpPr>
      <dsp:spPr>
        <a:xfrm>
          <a:off x="0" y="352044"/>
          <a:ext cx="5922049" cy="115478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Menggerakkan</a:t>
          </a:r>
          <a:r>
            <a:rPr lang="en-US" sz="2100" kern="1200" dirty="0"/>
            <a:t> dan </a:t>
          </a:r>
          <a:r>
            <a:rPr lang="en-US" sz="2100" kern="1200" dirty="0" err="1"/>
            <a:t>menyejahterakan</a:t>
          </a:r>
          <a:r>
            <a:rPr lang="en-US" sz="2100" kern="1200" dirty="0"/>
            <a:t> </a:t>
          </a:r>
          <a:r>
            <a:rPr lang="en-US" sz="2100" kern="1200" dirty="0" err="1"/>
            <a:t>ekonomi</a:t>
          </a:r>
          <a:r>
            <a:rPr lang="en-US" sz="2100" kern="1200" dirty="0"/>
            <a:t> </a:t>
          </a:r>
          <a:r>
            <a:rPr lang="en-US" sz="2100" kern="1200" dirty="0" err="1"/>
            <a:t>lokal</a:t>
          </a:r>
          <a:r>
            <a:rPr lang="en-US" sz="2100" kern="1200" dirty="0"/>
            <a:t> </a:t>
          </a:r>
          <a:r>
            <a:rPr lang="en-US" sz="2100" kern="1200" dirty="0" err="1"/>
            <a:t>lewat</a:t>
          </a:r>
          <a:r>
            <a:rPr lang="en-US" sz="2100" kern="1200" dirty="0"/>
            <a:t> </a:t>
          </a:r>
          <a:r>
            <a:rPr lang="en-US" sz="2100" kern="1200" dirty="0" err="1"/>
            <a:t>optimalisasi</a:t>
          </a:r>
          <a:r>
            <a:rPr lang="en-US" sz="2100" kern="1200" dirty="0"/>
            <a:t> </a:t>
          </a:r>
          <a:r>
            <a:rPr lang="en-US" sz="2100" kern="1200" dirty="0" err="1"/>
            <a:t>pelibatan</a:t>
          </a:r>
          <a:r>
            <a:rPr lang="en-US" sz="2100" kern="1200" dirty="0"/>
            <a:t> </a:t>
          </a:r>
          <a:r>
            <a:rPr lang="en-US" sz="2100" kern="1200" dirty="0" err="1"/>
            <a:t>pelaku</a:t>
          </a:r>
          <a:r>
            <a:rPr lang="en-US" sz="2100" kern="1200" dirty="0"/>
            <a:t> </a:t>
          </a:r>
          <a:r>
            <a:rPr lang="en-US" sz="2100" kern="1200" dirty="0" err="1"/>
            <a:t>usaha</a:t>
          </a:r>
          <a:r>
            <a:rPr lang="en-US" sz="2100" kern="1200" dirty="0"/>
            <a:t> </a:t>
          </a:r>
          <a:r>
            <a:rPr lang="en-US" sz="2100" kern="1200" dirty="0" err="1"/>
            <a:t>daerah</a:t>
          </a:r>
          <a:r>
            <a:rPr lang="en-US" sz="2100" kern="1200" dirty="0"/>
            <a:t> </a:t>
          </a:r>
          <a:r>
            <a:rPr lang="en-US" sz="2100" kern="1200" dirty="0" err="1"/>
            <a:t>dalam</a:t>
          </a:r>
          <a:r>
            <a:rPr lang="en-US" sz="2100" kern="1200" dirty="0"/>
            <a:t> </a:t>
          </a:r>
          <a:r>
            <a:rPr lang="en-US" sz="2100" kern="1200" dirty="0" err="1"/>
            <a:t>pengadaan</a:t>
          </a:r>
          <a:r>
            <a:rPr lang="en-US" sz="2100" kern="1200" dirty="0"/>
            <a:t> </a:t>
          </a:r>
          <a:r>
            <a:rPr lang="en-US" sz="2100" kern="1200" dirty="0" err="1"/>
            <a:t>barang</a:t>
          </a:r>
          <a:r>
            <a:rPr lang="en-US" sz="2100" kern="1200" dirty="0"/>
            <a:t>/</a:t>
          </a:r>
          <a:r>
            <a:rPr lang="en-US" sz="2100" kern="1200" dirty="0" err="1"/>
            <a:t>jasa</a:t>
          </a:r>
          <a:r>
            <a:rPr lang="en-US" sz="2100" kern="1200" dirty="0"/>
            <a:t> </a:t>
          </a:r>
          <a:r>
            <a:rPr lang="en-US" sz="2100" kern="1200" dirty="0" err="1"/>
            <a:t>Pemda</a:t>
          </a:r>
          <a:r>
            <a:rPr lang="en-US" sz="2100" kern="1200" dirty="0"/>
            <a:t>.</a:t>
          </a:r>
        </a:p>
      </dsp:txBody>
      <dsp:txXfrm>
        <a:off x="56372" y="408416"/>
        <a:ext cx="5809305" cy="1042045"/>
      </dsp:txXfrm>
    </dsp:sp>
    <dsp:sp modelId="{C2DA914B-1645-9A44-84BE-315860057A2B}">
      <dsp:nvSpPr>
        <dsp:cNvPr id="0" name=""/>
        <dsp:cNvSpPr/>
      </dsp:nvSpPr>
      <dsp:spPr>
        <a:xfrm>
          <a:off x="0" y="1567314"/>
          <a:ext cx="5922049" cy="1154789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Memudahkan</a:t>
          </a:r>
          <a:r>
            <a:rPr lang="en-US" sz="2100" kern="1200" dirty="0"/>
            <a:t> </a:t>
          </a:r>
          <a:r>
            <a:rPr lang="en-US" sz="2100" kern="1200" dirty="0" err="1"/>
            <a:t>mekanisme</a:t>
          </a:r>
          <a:r>
            <a:rPr lang="en-US" sz="2100" kern="1200" dirty="0"/>
            <a:t> </a:t>
          </a:r>
          <a:r>
            <a:rPr lang="en-US" sz="2100" kern="1200" dirty="0" err="1"/>
            <a:t>belanja</a:t>
          </a:r>
          <a:r>
            <a:rPr lang="en-US" sz="2100" kern="1200" dirty="0"/>
            <a:t> </a:t>
          </a:r>
          <a:r>
            <a:rPr lang="en-US" sz="2100" kern="1200" dirty="0" err="1"/>
            <a:t>Pemda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mempercepat</a:t>
          </a:r>
          <a:r>
            <a:rPr lang="en-US" sz="2100" kern="1200" dirty="0"/>
            <a:t> </a:t>
          </a:r>
          <a:r>
            <a:rPr lang="en-US" sz="2100" kern="1200" dirty="0" err="1"/>
            <a:t>realisasi</a:t>
          </a:r>
          <a:r>
            <a:rPr lang="en-US" sz="2100" kern="1200" dirty="0"/>
            <a:t> </a:t>
          </a:r>
          <a:r>
            <a:rPr lang="en-US" sz="2100" kern="1200" dirty="0" err="1"/>
            <a:t>anggaran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tetap</a:t>
          </a:r>
          <a:r>
            <a:rPr lang="en-US" sz="2100" kern="1200" dirty="0"/>
            <a:t> </a:t>
          </a:r>
          <a:r>
            <a:rPr lang="en-US" sz="2100" kern="1200" dirty="0" err="1"/>
            <a:t>mengacu</a:t>
          </a:r>
          <a:r>
            <a:rPr lang="en-US" sz="2100" kern="1200" dirty="0"/>
            <a:t> pada tata </a:t>
          </a:r>
          <a:r>
            <a:rPr lang="en-US" sz="2100" kern="1200" dirty="0" err="1"/>
            <a:t>kelola</a:t>
          </a:r>
          <a:r>
            <a:rPr lang="en-US" sz="2100" kern="1200" dirty="0"/>
            <a:t> </a:t>
          </a:r>
          <a:r>
            <a:rPr lang="en-US" sz="2100" kern="1200" dirty="0" err="1"/>
            <a:t>pemerintahan</a:t>
          </a:r>
          <a:r>
            <a:rPr lang="en-US" sz="2100" kern="1200" dirty="0"/>
            <a:t> yang </a:t>
          </a:r>
          <a:r>
            <a:rPr lang="en-US" sz="2100" kern="1200" dirty="0" err="1"/>
            <a:t>baik</a:t>
          </a:r>
          <a:r>
            <a:rPr lang="en-US" sz="2100" kern="1200" dirty="0"/>
            <a:t>.</a:t>
          </a:r>
        </a:p>
      </dsp:txBody>
      <dsp:txXfrm>
        <a:off x="56372" y="1623686"/>
        <a:ext cx="5809305" cy="1042045"/>
      </dsp:txXfrm>
    </dsp:sp>
    <dsp:sp modelId="{4BAF76BC-B7CD-0748-A900-1A37DE0DC399}">
      <dsp:nvSpPr>
        <dsp:cNvPr id="0" name=""/>
        <dsp:cNvSpPr/>
      </dsp:nvSpPr>
      <dsp:spPr>
        <a:xfrm>
          <a:off x="0" y="2782584"/>
          <a:ext cx="5922049" cy="1154789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Sebagai basis data untuk pengambilan kebijakan pengembangan ekonomi daerah.</a:t>
          </a:r>
        </a:p>
      </dsp:txBody>
      <dsp:txXfrm>
        <a:off x="56372" y="2838956"/>
        <a:ext cx="5809305" cy="1042045"/>
      </dsp:txXfrm>
    </dsp:sp>
    <dsp:sp modelId="{7FC12A4B-F170-5143-9B4E-401CB003E77C}">
      <dsp:nvSpPr>
        <dsp:cNvPr id="0" name=""/>
        <dsp:cNvSpPr/>
      </dsp:nvSpPr>
      <dsp:spPr>
        <a:xfrm>
          <a:off x="0" y="3997854"/>
          <a:ext cx="5922049" cy="115478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Belanja</a:t>
          </a:r>
          <a:r>
            <a:rPr lang="en-US" sz="2100" kern="1200" dirty="0"/>
            <a:t> </a:t>
          </a:r>
          <a:r>
            <a:rPr lang="en-US" sz="2100" kern="1200" dirty="0" err="1"/>
            <a:t>barang</a:t>
          </a:r>
          <a:r>
            <a:rPr lang="en-US" sz="2100" kern="1200" dirty="0"/>
            <a:t>/</a:t>
          </a:r>
          <a:r>
            <a:rPr lang="en-US" sz="2100" kern="1200" dirty="0" err="1"/>
            <a:t>jasa</a:t>
          </a:r>
          <a:r>
            <a:rPr lang="en-US" sz="2100" kern="1200" dirty="0"/>
            <a:t> </a:t>
          </a:r>
          <a:r>
            <a:rPr lang="en-US" sz="2100" kern="1200" dirty="0" err="1"/>
            <a:t>tercatat</a:t>
          </a:r>
          <a:r>
            <a:rPr lang="en-US" sz="2100" kern="1200" dirty="0"/>
            <a:t> </a:t>
          </a:r>
          <a:r>
            <a:rPr lang="en-US" sz="2100" kern="1200" dirty="0" err="1"/>
            <a:t>secara</a:t>
          </a:r>
          <a:r>
            <a:rPr lang="en-US" sz="2100" kern="1200" dirty="0"/>
            <a:t> </a:t>
          </a:r>
          <a:r>
            <a:rPr lang="en-US" sz="2100" kern="1200" dirty="0" err="1"/>
            <a:t>elektronik</a:t>
          </a:r>
          <a:r>
            <a:rPr lang="en-US" sz="2100" kern="1200" dirty="0"/>
            <a:t> </a:t>
          </a:r>
          <a:r>
            <a:rPr lang="en-US" sz="2100" kern="1200" dirty="0" err="1"/>
            <a:t>sehingga</a:t>
          </a:r>
          <a:r>
            <a:rPr lang="en-US" sz="2100" kern="1200" dirty="0"/>
            <a:t> </a:t>
          </a:r>
          <a:r>
            <a:rPr lang="en-US" sz="2100" kern="1200" dirty="0" err="1"/>
            <a:t>lebih</a:t>
          </a:r>
          <a:r>
            <a:rPr lang="en-US" sz="2100" kern="1200" dirty="0"/>
            <a:t> </a:t>
          </a:r>
          <a:r>
            <a:rPr lang="en-US" sz="2100" kern="1200" dirty="0" err="1"/>
            <a:t>transparan</a:t>
          </a:r>
          <a:r>
            <a:rPr lang="en-US" sz="2100" kern="1200" dirty="0"/>
            <a:t> dan </a:t>
          </a:r>
          <a:r>
            <a:rPr lang="en-US" sz="2100" kern="1200" dirty="0" err="1"/>
            <a:t>akuntabel</a:t>
          </a:r>
          <a:r>
            <a:rPr lang="en-US" sz="2100" kern="1200" dirty="0"/>
            <a:t>.</a:t>
          </a:r>
        </a:p>
      </dsp:txBody>
      <dsp:txXfrm>
        <a:off x="56372" y="4054226"/>
        <a:ext cx="5809305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85F2F-7724-C84E-9083-C8437E405983}">
      <dsp:nvSpPr>
        <dsp:cNvPr id="0" name=""/>
        <dsp:cNvSpPr/>
      </dsp:nvSpPr>
      <dsp:spPr>
        <a:xfrm>
          <a:off x="4441" y="66652"/>
          <a:ext cx="3812548" cy="107575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KEBIJAKAN LAMA</a:t>
          </a:r>
        </a:p>
      </dsp:txBody>
      <dsp:txXfrm>
        <a:off x="4441" y="66652"/>
        <a:ext cx="3812548" cy="717170"/>
      </dsp:txXfrm>
    </dsp:sp>
    <dsp:sp modelId="{0D07E302-4ACA-6048-9907-9CC02F822A3F}">
      <dsp:nvSpPr>
        <dsp:cNvPr id="0" name=""/>
        <dsp:cNvSpPr/>
      </dsp:nvSpPr>
      <dsp:spPr>
        <a:xfrm>
          <a:off x="785324" y="783822"/>
          <a:ext cx="3812548" cy="41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360363" lvl="1" indent="-3492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>
              <a:tab pos="301625" algn="l"/>
            </a:tabLst>
          </a:pPr>
          <a:r>
            <a:rPr lang="en-GB" sz="2200" kern="1200" dirty="0" err="1"/>
            <a:t>Penyampaian</a:t>
          </a:r>
          <a:r>
            <a:rPr lang="en-GB" sz="2200" kern="1200" dirty="0"/>
            <a:t> </a:t>
          </a:r>
          <a:r>
            <a:rPr lang="en-GB" sz="2200" kern="1200" dirty="0" err="1"/>
            <a:t>Usulan</a:t>
          </a:r>
          <a:r>
            <a:rPr lang="en-GB" sz="2200" kern="1200" dirty="0"/>
            <a:t> </a:t>
          </a:r>
          <a:r>
            <a:rPr lang="en-GB" sz="2200" kern="1200" dirty="0" err="1"/>
            <a:t>menjadi</a:t>
          </a:r>
          <a:r>
            <a:rPr lang="en-GB" sz="2200" kern="1200" dirty="0"/>
            <a:t> </a:t>
          </a:r>
          <a:r>
            <a:rPr lang="en-GB" sz="2200" kern="1200" dirty="0" err="1"/>
            <a:t>Pengelola</a:t>
          </a:r>
          <a:r>
            <a:rPr lang="en-GB" sz="2200" kern="1200" dirty="0"/>
            <a:t> </a:t>
          </a:r>
          <a:r>
            <a:rPr lang="en-GB" sz="2200" kern="1200" dirty="0" err="1"/>
            <a:t>Katalog</a:t>
          </a:r>
          <a:r>
            <a:rPr lang="en-GB" sz="2200" kern="1200" dirty="0"/>
            <a:t> </a:t>
          </a:r>
          <a:r>
            <a:rPr lang="en-GB" sz="2200" kern="1200" dirty="0" err="1"/>
            <a:t>Elektronik</a:t>
          </a:r>
          <a:r>
            <a:rPr lang="en-GB" sz="2200" kern="1200" dirty="0"/>
            <a:t>
</a:t>
          </a:r>
          <a:r>
            <a:rPr lang="en-GB" sz="2200" kern="1200" dirty="0" err="1"/>
            <a:t>Penilaian</a:t>
          </a:r>
          <a:r>
            <a:rPr lang="en-GB" sz="2200" kern="1200" dirty="0"/>
            <a:t> </a:t>
          </a:r>
          <a:r>
            <a:rPr lang="en-GB" sz="2200" kern="1200" dirty="0" err="1"/>
            <a:t>Kesiapan</a:t>
          </a:r>
          <a:r>
            <a:rPr lang="en-GB" sz="2200" kern="1200" dirty="0"/>
            <a:t> </a:t>
          </a:r>
          <a:r>
            <a:rPr lang="en-GB" sz="2200" kern="1200" dirty="0" err="1"/>
            <a:t>menjadi</a:t>
          </a:r>
          <a:r>
            <a:rPr lang="en-GB" sz="2200" kern="1200" dirty="0"/>
            <a:t> </a:t>
          </a:r>
          <a:r>
            <a:rPr lang="en-GB" sz="2200" kern="1200" dirty="0" err="1"/>
            <a:t>Pengelola</a:t>
          </a:r>
          <a:r>
            <a:rPr lang="en-GB" sz="2200" kern="1200" dirty="0"/>
            <a:t> </a:t>
          </a:r>
          <a:r>
            <a:rPr lang="en-GB" sz="2200" kern="1200" dirty="0" err="1"/>
            <a:t>Katalog</a:t>
          </a:r>
          <a:r>
            <a:rPr lang="en-GB" sz="2200" kern="1200" dirty="0"/>
            <a:t> </a:t>
          </a:r>
          <a:r>
            <a:rPr lang="en-GB" sz="2200" kern="1200" dirty="0" err="1"/>
            <a:t>Elektronik</a:t>
          </a:r>
          <a:r>
            <a:rPr lang="en-GB" sz="2200" kern="1200" dirty="0"/>
            <a:t>
</a:t>
          </a:r>
          <a:r>
            <a:rPr lang="en-GB" sz="2200" kern="1200" dirty="0" err="1"/>
            <a:t>Pemenuhan</a:t>
          </a:r>
          <a:r>
            <a:rPr lang="en-GB" sz="2200" kern="1200" dirty="0"/>
            <a:t> </a:t>
          </a:r>
          <a:r>
            <a:rPr lang="en-GB" sz="2200" kern="1200" dirty="0" err="1"/>
            <a:t>Dokumen</a:t>
          </a:r>
          <a:r>
            <a:rPr lang="en-GB" sz="2200" kern="1200" dirty="0"/>
            <a:t> </a:t>
          </a:r>
          <a:r>
            <a:rPr lang="en-GB" sz="2200" kern="1200" dirty="0" err="1"/>
            <a:t>Penilaian</a:t>
          </a:r>
          <a:r>
            <a:rPr lang="en-GB" sz="2200" kern="1200" dirty="0"/>
            <a:t> </a:t>
          </a:r>
          <a:r>
            <a:rPr lang="en-GB" sz="2200" kern="1200" dirty="0" err="1"/>
            <a:t>Kesiapan</a:t>
          </a:r>
          <a:r>
            <a:rPr lang="en-GB" sz="2200" kern="1200" dirty="0"/>
            <a:t>
</a:t>
          </a:r>
          <a:r>
            <a:rPr lang="en-GB" sz="2200" kern="1200" dirty="0" err="1"/>
            <a:t>Persetujuan</a:t>
          </a:r>
          <a:r>
            <a:rPr lang="en-GB" sz="2200" kern="1200" dirty="0"/>
            <a:t> </a:t>
          </a:r>
          <a:r>
            <a:rPr lang="en-GB" sz="2200" kern="1200" dirty="0" err="1"/>
            <a:t>menjadi</a:t>
          </a:r>
          <a:r>
            <a:rPr lang="en-GB" sz="2200" kern="1200" dirty="0"/>
            <a:t> </a:t>
          </a:r>
          <a:r>
            <a:rPr lang="en-GB" sz="2200" kern="1200" dirty="0" err="1"/>
            <a:t>Pengelola</a:t>
          </a:r>
          <a:r>
            <a:rPr lang="en-GB" sz="2200" kern="1200" dirty="0"/>
            <a:t> </a:t>
          </a:r>
          <a:r>
            <a:rPr lang="en-GB" sz="2200" kern="1200" dirty="0" err="1"/>
            <a:t>Katalog</a:t>
          </a:r>
          <a:r>
            <a:rPr lang="en-GB" sz="2200" kern="1200" dirty="0"/>
            <a:t> </a:t>
          </a:r>
          <a:r>
            <a:rPr lang="en-GB" sz="2200" kern="1200" dirty="0" err="1"/>
            <a:t>Elektronik</a:t>
          </a:r>
          <a:endParaRPr lang="en-GB" sz="2200" kern="1200" dirty="0"/>
        </a:p>
      </dsp:txBody>
      <dsp:txXfrm>
        <a:off x="896990" y="895488"/>
        <a:ext cx="3589216" cy="3895068"/>
      </dsp:txXfrm>
    </dsp:sp>
    <dsp:sp modelId="{D5DE67E2-036A-C44A-BA70-0C225B37165C}">
      <dsp:nvSpPr>
        <dsp:cNvPr id="0" name=""/>
        <dsp:cNvSpPr/>
      </dsp:nvSpPr>
      <dsp:spPr>
        <a:xfrm>
          <a:off x="4394958" y="-49369"/>
          <a:ext cx="1225293" cy="94921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394958" y="140474"/>
        <a:ext cx="940529" cy="569528"/>
      </dsp:txXfrm>
    </dsp:sp>
    <dsp:sp modelId="{BE0A1C46-4E47-7042-88A4-0E1C4D686420}">
      <dsp:nvSpPr>
        <dsp:cNvPr id="0" name=""/>
        <dsp:cNvSpPr/>
      </dsp:nvSpPr>
      <dsp:spPr>
        <a:xfrm>
          <a:off x="6128864" y="66652"/>
          <a:ext cx="3812548" cy="107575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KEBIJAKAN BARU</a:t>
          </a:r>
        </a:p>
      </dsp:txBody>
      <dsp:txXfrm>
        <a:off x="6128864" y="66652"/>
        <a:ext cx="3812548" cy="717170"/>
      </dsp:txXfrm>
    </dsp:sp>
    <dsp:sp modelId="{EA97B63A-6BCE-3E49-AACF-14D4B9034E30}">
      <dsp:nvSpPr>
        <dsp:cNvPr id="0" name=""/>
        <dsp:cNvSpPr/>
      </dsp:nvSpPr>
      <dsp:spPr>
        <a:xfrm>
          <a:off x="6909747" y="783822"/>
          <a:ext cx="3812548" cy="41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11113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2200" b="1" u="sng" kern="1200" dirty="0"/>
            <a:t>Keputusan </a:t>
          </a:r>
          <a:r>
            <a:rPr lang="en-US" sz="2200" b="1" u="sng" kern="1200" dirty="0" err="1"/>
            <a:t>Kepala</a:t>
          </a:r>
          <a:r>
            <a:rPr lang="en-US" sz="2200" b="1" u="sng" kern="1200" dirty="0"/>
            <a:t> LKPP No. 43 </a:t>
          </a:r>
          <a:r>
            <a:rPr lang="en-US" sz="2200" b="1" u="sng" kern="1200" dirty="0" err="1"/>
            <a:t>Tahun</a:t>
          </a:r>
          <a:r>
            <a:rPr lang="en-US" sz="2200" b="1" u="sng" kern="1200" dirty="0"/>
            <a:t> 2022:</a:t>
          </a:r>
          <a:endParaRPr lang="en-GB" sz="2200" kern="1200" dirty="0"/>
        </a:p>
        <a:p>
          <a:pPr marL="11113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endParaRPr lang="id-ID" sz="2200" kern="1200" dirty="0"/>
        </a:p>
        <a:p>
          <a:pPr marL="11113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2200" kern="1200" dirty="0" err="1"/>
            <a:t>Memberikan</a:t>
          </a:r>
          <a:r>
            <a:rPr lang="en-US" sz="2200" kern="1200" dirty="0"/>
            <a:t> </a:t>
          </a:r>
          <a:r>
            <a:rPr lang="en-US" sz="2200" kern="1200" dirty="0" err="1"/>
            <a:t>persetujuan</a:t>
          </a:r>
          <a:r>
            <a:rPr lang="en-US" sz="2200" kern="1200" dirty="0"/>
            <a:t> </a:t>
          </a:r>
          <a:r>
            <a:rPr lang="en-US" sz="2200" kern="1200" dirty="0" err="1"/>
            <a:t>kepada</a:t>
          </a:r>
          <a:r>
            <a:rPr lang="en-US" sz="2200" kern="1200" dirty="0"/>
            <a:t> </a:t>
          </a:r>
          <a:r>
            <a:rPr lang="en-US" sz="2200" kern="1200" dirty="0" err="1"/>
            <a:t>seluruh</a:t>
          </a:r>
          <a:r>
            <a:rPr lang="en-US" sz="2200" kern="1200" dirty="0"/>
            <a:t> </a:t>
          </a:r>
          <a:r>
            <a:rPr lang="en-US" sz="2200" kern="1200" dirty="0" err="1"/>
            <a:t>Pemerintah</a:t>
          </a:r>
          <a:r>
            <a:rPr lang="en-US" sz="2200" kern="1200" dirty="0"/>
            <a:t> Daerah yang </a:t>
          </a:r>
          <a:r>
            <a:rPr lang="en-US" sz="2200" kern="1200" dirty="0" err="1"/>
            <a:t>belum</a:t>
          </a:r>
          <a:r>
            <a:rPr lang="en-US" sz="2200" kern="1200" dirty="0"/>
            <a:t> </a:t>
          </a:r>
          <a:r>
            <a:rPr lang="en-US" sz="2200" kern="1200" dirty="0" err="1"/>
            <a:t>mendapatkan</a:t>
          </a:r>
          <a:r>
            <a:rPr lang="en-US" sz="2200" kern="1200" dirty="0"/>
            <a:t> </a:t>
          </a:r>
          <a:r>
            <a:rPr lang="en-US" sz="2200" kern="1200" dirty="0" err="1"/>
            <a:t>penetapan</a:t>
          </a:r>
          <a:r>
            <a:rPr lang="en-US" sz="2200" kern="1200" dirty="0"/>
            <a:t> </a:t>
          </a:r>
          <a:r>
            <a:rPr lang="en-US" sz="2200" kern="1200" dirty="0" err="1"/>
            <a:t>persetujuan</a:t>
          </a:r>
          <a:r>
            <a:rPr lang="en-US" sz="2200" kern="1200" dirty="0"/>
            <a:t> </a:t>
          </a:r>
          <a:r>
            <a:rPr lang="en-US" sz="2200" kern="1200" dirty="0" err="1"/>
            <a:t>pengelolaan</a:t>
          </a:r>
          <a:r>
            <a:rPr lang="en-US" sz="2200" kern="1200" dirty="0"/>
            <a:t> </a:t>
          </a:r>
          <a:r>
            <a:rPr lang="en-US" sz="2200" kern="1200" dirty="0" err="1"/>
            <a:t>Katalog</a:t>
          </a:r>
          <a:r>
            <a:rPr lang="en-US" sz="2200" kern="1200" dirty="0"/>
            <a:t> </a:t>
          </a:r>
          <a:r>
            <a:rPr lang="en-US" sz="2200" kern="1200" dirty="0" err="1"/>
            <a:t>Elektronik</a:t>
          </a:r>
          <a:r>
            <a:rPr lang="en-US" sz="2200" kern="1200" dirty="0"/>
            <a:t> </a:t>
          </a:r>
          <a:r>
            <a:rPr lang="en-US" sz="2200" kern="1200" dirty="0" err="1"/>
            <a:t>Lokal</a:t>
          </a:r>
          <a:endParaRPr lang="id-ID" sz="2200" kern="1200" dirty="0"/>
        </a:p>
      </dsp:txBody>
      <dsp:txXfrm>
        <a:off x="7021413" y="895488"/>
        <a:ext cx="3589216" cy="3895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85F2F-7724-C84E-9083-C8437E405983}">
      <dsp:nvSpPr>
        <dsp:cNvPr id="0" name=""/>
        <dsp:cNvSpPr/>
      </dsp:nvSpPr>
      <dsp:spPr>
        <a:xfrm>
          <a:off x="4441" y="7637"/>
          <a:ext cx="3812548" cy="138240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KEBIJAKAN LAMA</a:t>
          </a:r>
        </a:p>
      </dsp:txBody>
      <dsp:txXfrm>
        <a:off x="4441" y="7637"/>
        <a:ext cx="3812548" cy="921600"/>
      </dsp:txXfrm>
    </dsp:sp>
    <dsp:sp modelId="{0D07E302-4ACA-6048-9907-9CC02F822A3F}">
      <dsp:nvSpPr>
        <dsp:cNvPr id="0" name=""/>
        <dsp:cNvSpPr/>
      </dsp:nvSpPr>
      <dsp:spPr>
        <a:xfrm>
          <a:off x="785324" y="929237"/>
          <a:ext cx="3812548" cy="40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360363" lvl="1" indent="-3492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>
              <a:tab pos="301625" algn="l"/>
            </a:tabLst>
          </a:pPr>
          <a:r>
            <a:rPr lang="en-GB" sz="2000" kern="1200" dirty="0" err="1"/>
            <a:t>Usulan</a:t>
          </a:r>
          <a:r>
            <a:rPr lang="en-GB" sz="2000" kern="1200" dirty="0"/>
            <a:t> </a:t>
          </a:r>
          <a:r>
            <a:rPr lang="en-GB" sz="2000" kern="1200" dirty="0" err="1"/>
            <a:t>Produk</a:t>
          </a:r>
          <a:r>
            <a:rPr lang="en-GB" sz="2000" kern="1200" dirty="0"/>
            <a:t>
</a:t>
          </a:r>
          <a:r>
            <a:rPr lang="en-GB" sz="2000" kern="1200" dirty="0" err="1"/>
            <a:t>Pengecekan</a:t>
          </a:r>
          <a:r>
            <a:rPr lang="en-GB" sz="2000" kern="1200" dirty="0"/>
            <a:t> </a:t>
          </a:r>
          <a:r>
            <a:rPr lang="en-GB" sz="2000" kern="1200" dirty="0" err="1"/>
            <a:t>Ketersediaan</a:t>
          </a:r>
          <a:r>
            <a:rPr lang="en-GB" sz="2000" kern="1200" dirty="0"/>
            <a:t> </a:t>
          </a:r>
          <a:r>
            <a:rPr lang="en-GB" sz="2000" kern="1200" dirty="0" err="1"/>
            <a:t>Etalase</a:t>
          </a:r>
          <a:r>
            <a:rPr lang="en-GB" sz="2000" kern="1200" dirty="0"/>
            <a:t>
</a:t>
          </a:r>
          <a:r>
            <a:rPr lang="en-GB" sz="2000" kern="1200" dirty="0" err="1"/>
            <a:t>Penelaahan</a:t>
          </a:r>
          <a:r>
            <a:rPr lang="en-GB" sz="2000" kern="1200" dirty="0"/>
            <a:t> </a:t>
          </a:r>
          <a:r>
            <a:rPr lang="en-GB" sz="2000" kern="1200" dirty="0" err="1"/>
            <a:t>Produk</a:t>
          </a:r>
          <a:r>
            <a:rPr lang="en-GB" sz="2000" kern="1200" dirty="0"/>
            <a:t>
</a:t>
          </a:r>
          <a:r>
            <a:rPr lang="en-GB" sz="2000" kern="1200" dirty="0" err="1"/>
            <a:t>Pembuatan</a:t>
          </a:r>
          <a:r>
            <a:rPr lang="en-GB" sz="2000" kern="1200" dirty="0"/>
            <a:t> </a:t>
          </a:r>
          <a:r>
            <a:rPr lang="en-GB" sz="2000" kern="1200" dirty="0" err="1"/>
            <a:t>Etalase</a:t>
          </a:r>
          <a:r>
            <a:rPr lang="en-GB" sz="2000" kern="1200" dirty="0"/>
            <a:t> </a:t>
          </a:r>
          <a:r>
            <a:rPr lang="en-GB" sz="2000" kern="1200" dirty="0" err="1"/>
            <a:t>Produk</a:t>
          </a:r>
          <a:r>
            <a:rPr lang="en-GB" sz="2000" kern="1200" dirty="0"/>
            <a:t>
</a:t>
          </a:r>
          <a:r>
            <a:rPr lang="en-GB" sz="2000" kern="1200" dirty="0" err="1"/>
            <a:t>Pembentukan</a:t>
          </a:r>
          <a:r>
            <a:rPr lang="en-GB" sz="2000" kern="1200" dirty="0"/>
            <a:t> </a:t>
          </a:r>
          <a:r>
            <a:rPr lang="en-GB" sz="2000" kern="1200" dirty="0" err="1"/>
            <a:t>Verifikator</a:t>
          </a:r>
          <a:r>
            <a:rPr lang="en-GB" sz="2000" kern="1200" dirty="0"/>
            <a:t> </a:t>
          </a:r>
          <a:r>
            <a:rPr lang="en-GB" sz="2000" kern="1200" dirty="0" err="1"/>
            <a:t>Katalog</a:t>
          </a:r>
          <a:r>
            <a:rPr lang="en-GB" sz="2000" kern="1200" dirty="0"/>
            <a:t>
</a:t>
          </a:r>
          <a:r>
            <a:rPr lang="en-GB" sz="2000" kern="1200" dirty="0" err="1"/>
            <a:t>Verifikasi</a:t>
          </a:r>
          <a:r>
            <a:rPr lang="en-GB" sz="2000" kern="1200" dirty="0"/>
            <a:t>
</a:t>
          </a:r>
          <a:r>
            <a:rPr lang="en-GB" sz="2000" kern="1200" dirty="0" err="1"/>
            <a:t>Penetapan</a:t>
          </a:r>
          <a:r>
            <a:rPr lang="en-GB" sz="2000" kern="1200" dirty="0"/>
            <a:t> Hasil </a:t>
          </a:r>
          <a:r>
            <a:rPr lang="en-GB" sz="2000" kern="1200" dirty="0" err="1"/>
            <a:t>Verifikasi</a:t>
          </a:r>
          <a:r>
            <a:rPr lang="en-GB" sz="2000" kern="1200" dirty="0"/>
            <a:t>
</a:t>
          </a:r>
          <a:r>
            <a:rPr lang="en-GB" sz="2000" kern="1200" dirty="0" err="1"/>
            <a:t>Kontrak</a:t>
          </a:r>
          <a:r>
            <a:rPr lang="en-GB" sz="2000" kern="1200" dirty="0"/>
            <a:t> </a:t>
          </a:r>
          <a:r>
            <a:rPr lang="en-GB" sz="2000" kern="1200" dirty="0" err="1"/>
            <a:t>Katalog</a:t>
          </a:r>
          <a:r>
            <a:rPr lang="en-GB" sz="2000" kern="1200" dirty="0"/>
            <a:t>
</a:t>
          </a:r>
          <a:r>
            <a:rPr lang="en-GB" sz="2000" kern="1200" dirty="0" err="1"/>
            <a:t>Penayangan</a:t>
          </a:r>
          <a:endParaRPr lang="en-GB" sz="2000" kern="1200" dirty="0"/>
        </a:p>
      </dsp:txBody>
      <dsp:txXfrm>
        <a:off x="896990" y="1040903"/>
        <a:ext cx="3589216" cy="3808668"/>
      </dsp:txXfrm>
    </dsp:sp>
    <dsp:sp modelId="{D5DE67E2-036A-C44A-BA70-0C225B37165C}">
      <dsp:nvSpPr>
        <dsp:cNvPr id="0" name=""/>
        <dsp:cNvSpPr/>
      </dsp:nvSpPr>
      <dsp:spPr>
        <a:xfrm>
          <a:off x="4394958" y="-6169"/>
          <a:ext cx="1225293" cy="94921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4394958" y="183674"/>
        <a:ext cx="940529" cy="569528"/>
      </dsp:txXfrm>
    </dsp:sp>
    <dsp:sp modelId="{BE0A1C46-4E47-7042-88A4-0E1C4D686420}">
      <dsp:nvSpPr>
        <dsp:cNvPr id="0" name=""/>
        <dsp:cNvSpPr/>
      </dsp:nvSpPr>
      <dsp:spPr>
        <a:xfrm>
          <a:off x="6128864" y="7637"/>
          <a:ext cx="3812548" cy="138240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KEBIJAKAN BARU</a:t>
          </a:r>
        </a:p>
      </dsp:txBody>
      <dsp:txXfrm>
        <a:off x="6128864" y="7637"/>
        <a:ext cx="3812548" cy="921600"/>
      </dsp:txXfrm>
    </dsp:sp>
    <dsp:sp modelId="{EA97B63A-6BCE-3E49-AACF-14D4B9034E30}">
      <dsp:nvSpPr>
        <dsp:cNvPr id="0" name=""/>
        <dsp:cNvSpPr/>
      </dsp:nvSpPr>
      <dsp:spPr>
        <a:xfrm>
          <a:off x="6909747" y="929237"/>
          <a:ext cx="3812548" cy="40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360363" lvl="1" indent="-3492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GB" sz="2000" b="0" u="none" kern="1200" dirty="0" err="1"/>
            <a:t>Pembentukan</a:t>
          </a:r>
          <a:r>
            <a:rPr lang="en-GB" sz="2000" b="0" u="none" kern="1200" dirty="0"/>
            <a:t> </a:t>
          </a:r>
          <a:r>
            <a:rPr lang="en-GB" sz="2000" b="0" u="none" kern="1200" dirty="0" err="1"/>
            <a:t>Verifikator</a:t>
          </a:r>
          <a:r>
            <a:rPr lang="en-GB" sz="2000" b="0" u="none" kern="1200" dirty="0"/>
            <a:t> </a:t>
          </a:r>
          <a:r>
            <a:rPr lang="en-GB" sz="2000" b="0" u="none" kern="1200" dirty="0" err="1"/>
            <a:t>Katalog</a:t>
          </a:r>
          <a:r>
            <a:rPr lang="en-GB" sz="2000" b="0" u="none" kern="1200" dirty="0"/>
            <a:t>
</a:t>
          </a:r>
          <a:r>
            <a:rPr lang="en-GB" sz="2000" b="0" u="none" kern="1200" dirty="0" err="1"/>
            <a:t>Verifikasi</a:t>
          </a:r>
          <a:r>
            <a:rPr lang="en-GB" sz="2000" b="0" u="none" kern="1200" dirty="0"/>
            <a:t>
</a:t>
          </a:r>
          <a:r>
            <a:rPr lang="en-GB" sz="2000" b="0" u="none" kern="1200" dirty="0" err="1"/>
            <a:t>Persetujuan</a:t>
          </a:r>
          <a:r>
            <a:rPr lang="en-GB" sz="2000" b="0" u="none" kern="1200" dirty="0"/>
            <a:t> Hasil </a:t>
          </a:r>
          <a:r>
            <a:rPr lang="en-GB" sz="2000" b="0" u="none" kern="1200" dirty="0" err="1"/>
            <a:t>Verifikasi</a:t>
          </a:r>
          <a:r>
            <a:rPr lang="en-GB" sz="2000" b="0" u="none" kern="1200" dirty="0"/>
            <a:t>
</a:t>
          </a:r>
          <a:r>
            <a:rPr lang="en-GB" sz="2000" b="0" u="none" kern="1200" dirty="0" err="1"/>
            <a:t>Kontrak</a:t>
          </a:r>
          <a:r>
            <a:rPr lang="en-GB" sz="2000" b="0" u="none" kern="1200" dirty="0"/>
            <a:t> </a:t>
          </a:r>
          <a:r>
            <a:rPr lang="en-GB" sz="2000" b="0" u="none" kern="1200" dirty="0" err="1"/>
            <a:t>Katalog</a:t>
          </a:r>
          <a:r>
            <a:rPr lang="en-GB" sz="2000" b="0" u="none" kern="1200" dirty="0"/>
            <a:t>
</a:t>
          </a:r>
          <a:r>
            <a:rPr lang="en-GB" sz="2000" b="0" u="none" kern="1200" dirty="0" err="1"/>
            <a:t>Penayangan</a:t>
          </a:r>
          <a:endParaRPr lang="en-GB" sz="2000" b="0" u="none" kern="1200" dirty="0"/>
        </a:p>
        <a:p>
          <a:pPr marL="360363" lvl="1" indent="-3492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  <a:tabLst/>
          </a:pPr>
          <a:endParaRPr lang="en-GB" sz="1700" b="0" u="none" kern="1200" dirty="0"/>
        </a:p>
        <a:p>
          <a:pPr marL="488950" lvl="1" indent="-4778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  <a:tabLst/>
          </a:pPr>
          <a:r>
            <a:rPr lang="en-GB" sz="1400" b="0" u="none" kern="1200" dirty="0"/>
            <a:t>Note: U</a:t>
          </a:r>
          <a:r>
            <a:rPr lang="en-US" sz="1400" kern="1200" dirty="0" err="1"/>
            <a:t>ntuk</a:t>
          </a:r>
          <a:r>
            <a:rPr lang="en-US" sz="1400" kern="1200" dirty="0"/>
            <a:t> </a:t>
          </a:r>
          <a:r>
            <a:rPr lang="en-US" sz="1400" kern="1200" dirty="0" err="1"/>
            <a:t>Etalase</a:t>
          </a:r>
          <a:r>
            <a:rPr lang="en-US" sz="1400" kern="1200" dirty="0"/>
            <a:t> </a:t>
          </a:r>
          <a:r>
            <a:rPr lang="en-US" sz="1400" kern="1200" dirty="0" err="1"/>
            <a:t>Produk</a:t>
          </a:r>
          <a:r>
            <a:rPr lang="en-US" sz="1400" kern="1200" dirty="0"/>
            <a:t> yang </a:t>
          </a:r>
          <a:r>
            <a:rPr lang="en-US" sz="1400" kern="1200" dirty="0" err="1"/>
            <a:t>sudah</a:t>
          </a:r>
          <a:r>
            <a:rPr lang="en-US" sz="1400" kern="1200" dirty="0"/>
            <a:t> </a:t>
          </a:r>
          <a:r>
            <a:rPr lang="en-US" sz="1400" kern="1200" dirty="0" err="1"/>
            <a:t>disediakan</a:t>
          </a:r>
          <a:r>
            <a:rPr lang="en-US" sz="1400" kern="1200" dirty="0"/>
            <a:t> oleh LKPP (</a:t>
          </a:r>
          <a:r>
            <a:rPr lang="en-US" sz="1400" b="1" kern="1200" dirty="0" err="1"/>
            <a:t>Etalase</a:t>
          </a:r>
          <a:r>
            <a:rPr lang="en-US" sz="1400" b="1" kern="1200" dirty="0"/>
            <a:t> </a:t>
          </a:r>
          <a:r>
            <a:rPr lang="en-US" sz="1400" b="1" kern="1200" dirty="0" err="1"/>
            <a:t>Sudah</a:t>
          </a:r>
          <a:r>
            <a:rPr lang="en-US" sz="1400" b="1" kern="1200" dirty="0"/>
            <a:t> </a:t>
          </a:r>
          <a:r>
            <a:rPr lang="en-US" sz="1400" b="1" kern="1200" dirty="0" err="1"/>
            <a:t>Tersedia</a:t>
          </a:r>
          <a:r>
            <a:rPr lang="en-US" sz="1400" kern="1200" dirty="0"/>
            <a:t>) </a:t>
          </a:r>
          <a:r>
            <a:rPr lang="en-US" sz="1400" kern="1200" dirty="0" err="1"/>
            <a:t>maka</a:t>
          </a:r>
          <a:r>
            <a:rPr lang="en-US" sz="1400" kern="1200" dirty="0"/>
            <a:t> </a:t>
          </a:r>
          <a:r>
            <a:rPr lang="en-US" sz="1400" kern="1200" dirty="0" err="1"/>
            <a:t>Pengelola</a:t>
          </a:r>
          <a:r>
            <a:rPr lang="en-US" sz="1400" kern="1200" dirty="0"/>
            <a:t> </a:t>
          </a:r>
          <a:r>
            <a:rPr lang="en-US" sz="1400" kern="1200" dirty="0" err="1"/>
            <a:t>Katalog</a:t>
          </a:r>
          <a:r>
            <a:rPr lang="en-US" sz="1400" kern="1200" dirty="0"/>
            <a:t> </a:t>
          </a:r>
          <a:r>
            <a:rPr lang="en-US" sz="1400" kern="1200" dirty="0" err="1"/>
            <a:t>Elektronik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langsung</a:t>
          </a:r>
          <a:r>
            <a:rPr lang="en-US" sz="1400" kern="1200" dirty="0"/>
            <a:t> </a:t>
          </a:r>
          <a:r>
            <a:rPr lang="en-US" sz="1400" kern="1200" dirty="0" err="1"/>
            <a:t>memulai</a:t>
          </a:r>
          <a:r>
            <a:rPr lang="en-US" sz="1400" kern="1200" dirty="0"/>
            <a:t> proses </a:t>
          </a:r>
          <a:r>
            <a:rPr lang="en-US" sz="1400" kern="1200" dirty="0" err="1"/>
            <a:t>Pencantuman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/Jasa</a:t>
          </a:r>
          <a:endParaRPr lang="en-GB" sz="1400" b="0" u="none" kern="1200" dirty="0"/>
        </a:p>
      </dsp:txBody>
      <dsp:txXfrm>
        <a:off x="7021413" y="1040903"/>
        <a:ext cx="3589216" cy="3808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1EA47-2C37-C145-A418-C43FECAE315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0D4A-5034-954C-8F2F-43894781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4B0B-1B9D-0E40-AD1B-5415F55B06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84001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A80BF-53F9-204F-AA43-8512C7260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0" y="5073806"/>
            <a:ext cx="12180849" cy="178419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32D86D-2A8E-6644-8860-C9546B0B95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2800" y="3960000"/>
            <a:ext cx="9144000" cy="126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914CB5-72C1-BA4E-8DA8-CD99153C2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1"/>
            <a:ext cx="4320000" cy="11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8E28-7D3F-1F42-B1C8-262BCD0A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97A83-9AFD-2C4A-8968-14C334D3C642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F12F3-B1E6-7648-B908-520D327E2C34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91637-5692-B949-8241-D3E9C49BB1E0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A3809F-6EF6-C546-8B92-093CC5EC17D5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8DC3B2-2033-334C-B583-978CBDDB0C46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BCAEC8-95FB-104D-9A38-7718AF510F0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9E41DB-FEAA-9F46-BE84-FF4830F21149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0F84E-86E6-454A-AD9B-8F57415B1DBA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AA49BC-1D7A-E644-AA48-D394EEB03EF2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1B6FF6-B193-D947-ADAD-35C87094039E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A3B3CE-BE4F-2F4E-B727-93899DA14675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D88AF5-77C4-8947-B23E-9D2123FB1302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2F962-3A67-4741-852C-0137841FB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EE623D1-DAD3-A64E-BABC-61C7118A9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20000" y="1979251"/>
            <a:ext cx="10728000" cy="4184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02F962-3A67-4741-852C-0137841FB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6135"/>
            <a:ext cx="11573197" cy="8309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260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965204" y="723901"/>
            <a:ext cx="102616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7597401" y="2308174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spcBef>
                <a:spcPts val="2134"/>
              </a:spcBef>
              <a:spcAft>
                <a:spcPts val="2134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2"/>
          </p:nvPr>
        </p:nvSpPr>
        <p:spPr>
          <a:xfrm>
            <a:off x="7597401" y="3437231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3"/>
          </p:nvPr>
        </p:nvSpPr>
        <p:spPr>
          <a:xfrm>
            <a:off x="7597401" y="4566288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spcBef>
                <a:spcPts val="2134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spcBef>
                <a:spcPts val="2134"/>
              </a:spcBef>
              <a:spcAft>
                <a:spcPts val="2134"/>
              </a:spcAft>
              <a:buNone/>
              <a:defRPr sz="24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4"/>
          </p:nvPr>
        </p:nvSpPr>
        <p:spPr>
          <a:xfrm>
            <a:off x="7597401" y="2747995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5"/>
          </p:nvPr>
        </p:nvSpPr>
        <p:spPr>
          <a:xfrm>
            <a:off x="7597401" y="5006109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6"/>
          </p:nvPr>
        </p:nvSpPr>
        <p:spPr>
          <a:xfrm>
            <a:off x="7597401" y="3877052"/>
            <a:ext cx="36548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35"/>
            <a:ext cx="12192000" cy="6858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 rot="-5400000" flipH="1">
            <a:off x="5905401" y="571433"/>
            <a:ext cx="381200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044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231401" y="2805418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1231401" y="3300182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2"/>
          </p:nvPr>
        </p:nvSpPr>
        <p:spPr>
          <a:xfrm>
            <a:off x="1231401" y="4675122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3"/>
          </p:nvPr>
        </p:nvSpPr>
        <p:spPr>
          <a:xfrm>
            <a:off x="1231401" y="5169884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 idx="4"/>
          </p:nvPr>
        </p:nvSpPr>
        <p:spPr>
          <a:xfrm>
            <a:off x="8039501" y="2805418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5"/>
          </p:nvPr>
        </p:nvSpPr>
        <p:spPr>
          <a:xfrm>
            <a:off x="8039501" y="3300183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 idx="6"/>
          </p:nvPr>
        </p:nvSpPr>
        <p:spPr>
          <a:xfrm>
            <a:off x="8039501" y="4675124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7"/>
          </p:nvPr>
        </p:nvSpPr>
        <p:spPr>
          <a:xfrm>
            <a:off x="8039501" y="5169885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1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8"/>
          </p:nvPr>
        </p:nvSpPr>
        <p:spPr>
          <a:xfrm>
            <a:off x="795967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7434" y="-6833"/>
            <a:ext cx="943600" cy="193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9"/>
          <p:cNvSpPr/>
          <p:nvPr/>
        </p:nvSpPr>
        <p:spPr>
          <a:xfrm>
            <a:off x="11247567" y="959134"/>
            <a:ext cx="943600" cy="193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9"/>
          <p:cNvSpPr/>
          <p:nvPr/>
        </p:nvSpPr>
        <p:spPr>
          <a:xfrm>
            <a:off x="7434" y="6378000"/>
            <a:ext cx="943600" cy="4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37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016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74309-6E61-9042-B9C2-DD592E2B7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20000" y="1979251"/>
            <a:ext cx="10728000" cy="4184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FC39D4-C303-9A49-9EBF-6A1E4F2C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7430"/>
            <a:ext cx="9792000" cy="93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B62C-3940-C146-91AB-0B2725DE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8000"/>
            <a:ext cx="10728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B39BFB-BD7E-BA46-810B-0CC5F0A8BD10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EEE869-C5E4-E74E-A7A5-E263D157B0ED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3E45D9-E4B9-814C-985D-4CEDA345DA9C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754647-E9D8-E849-A86F-0AEB7B3C1D45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2D326-35E0-1945-97EA-C711AC5734CF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9757A8-D1CD-3248-A9F9-F648456AE623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107095-A941-7A47-92BB-810D6310C758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FF4187-3DD1-304C-A970-D64BF7A7714C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C10E-A6E0-AC45-BE92-8DDBA00C3CFF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3D7D2F-A45E-1C42-9B3A-7659DC17E8E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CE7F9F-EC4F-B141-A1FC-2A0B603EB9E3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89245D-150F-0E48-A75D-B94A39ABE672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61C056-7951-D14E-B169-BD4359ECEC75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198764-4AC7-4D4D-989E-504934E5E9D8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D35461-00FA-6340-AABF-451880673DA9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011018-5E65-8A44-9E98-7026357A1A75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59E6A0-AAA6-E249-B3FB-C6F45F50C6CA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0CF20B-002B-9C4F-A27C-ED644CAB87C3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274C3B-C8BA-034F-AB98-30E8F0DFF2AE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D921BD-D0AE-844D-A454-BE1B5284651B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EAEBC5-977E-5441-8413-C521126B35E2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2EDB8F-1C41-284C-9E87-BECF19864D24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D85742-5A86-8145-9546-8EDDDA54DE7E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161693D-E84D-7F45-B536-BAB04BE7B4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39D4-C303-9A49-9EBF-6A1E4F2C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7430"/>
            <a:ext cx="9792000" cy="93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B62C-3940-C146-91AB-0B2725DE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8000"/>
            <a:ext cx="10728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B39BFB-BD7E-BA46-810B-0CC5F0A8BD10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EEE869-C5E4-E74E-A7A5-E263D157B0ED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3E45D9-E4B9-814C-985D-4CEDA345DA9C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754647-E9D8-E849-A86F-0AEB7B3C1D45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2D326-35E0-1945-97EA-C711AC5734CF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9757A8-D1CD-3248-A9F9-F648456AE623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107095-A941-7A47-92BB-810D6310C758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FF4187-3DD1-304C-A970-D64BF7A7714C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C10E-A6E0-AC45-BE92-8DDBA00C3CFF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3D7D2F-A45E-1C42-9B3A-7659DC17E8E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CE7F9F-EC4F-B141-A1FC-2A0B603EB9E3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89245D-150F-0E48-A75D-B94A39ABE672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61C056-7951-D14E-B169-BD4359ECEC75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198764-4AC7-4D4D-989E-504934E5E9D8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D35461-00FA-6340-AABF-451880673DA9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011018-5E65-8A44-9E98-7026357A1A75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59E6A0-AAA6-E249-B3FB-C6F45F50C6CA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0CF20B-002B-9C4F-A27C-ED644CAB87C3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274C3B-C8BA-034F-AB98-30E8F0DFF2AE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D921BD-D0AE-844D-A454-BE1B5284651B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EAEBC5-977E-5441-8413-C521126B35E2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2EDB8F-1C41-284C-9E87-BECF19864D24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D85742-5A86-8145-9546-8EDDDA54DE7E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161693D-E84D-7F45-B536-BAB04BE7B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9AD2-0AB9-8C46-9D5A-D95EA6511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94EF1-DE16-CE4F-817E-525B3D59F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19392-A671-D840-B98E-A630A058D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0" y="5073806"/>
            <a:ext cx="12180849" cy="178419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7CBB2-5C7B-C647-8F90-DEAA567DED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6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12DA51-5932-AE4C-8A14-BA5A5B71E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20000" y="1979251"/>
            <a:ext cx="10728000" cy="4184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2115A-31ED-634E-9818-F651E856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68F3-4E09-B440-B606-7B70603A3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548000"/>
            <a:ext cx="5184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A8DB-C1F9-2241-8242-1286B78DF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184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C619B-AC59-0A46-8465-D2964D50BF2D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8D0786-AA44-094F-95BD-F97F9AEA0527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0304D8-42AB-814A-8381-4D71EA434D31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68D3AE-AC22-8A47-A35D-B3B9B9E9F6FB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65FD0D-1539-E64E-9F0A-A297997EA4F8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2FA811-C62D-B047-B0F3-67F3F4B206B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B707615-D4C0-3E4B-A66C-48E31249F32F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D015C7-4BB6-2141-A501-2819D192846A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FBA72F-E608-0845-9A6F-01E4A001F847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BF22C6-C66F-454A-AD57-A9BD8AD84D08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A3465E-E6CA-1246-AF88-9514CB622A4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FDF054-F465-9A4D-B4F4-3505D921D3A9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619ACBB-ADF4-5542-ABAC-4E976F9C6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4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115A-31ED-634E-9818-F651E856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68F3-4E09-B440-B606-7B70603A3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548000"/>
            <a:ext cx="5184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A8DB-C1F9-2241-8242-1286B78DF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000"/>
            <a:ext cx="5184000" cy="496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C619B-AC59-0A46-8465-D2964D50BF2D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8D0786-AA44-094F-95BD-F97F9AEA0527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0304D8-42AB-814A-8381-4D71EA434D31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68D3AE-AC22-8A47-A35D-B3B9B9E9F6FB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65FD0D-1539-E64E-9F0A-A297997EA4F8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2FA811-C62D-B047-B0F3-67F3F4B206B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B707615-D4C0-3E4B-A66C-48E31249F32F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D015C7-4BB6-2141-A501-2819D192846A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FBA72F-E608-0845-9A6F-01E4A001F847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BF22C6-C66F-454A-AD57-A9BD8AD84D08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A3465E-E6CA-1246-AF88-9514CB622A4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FDF054-F465-9A4D-B4F4-3505D921D3A9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619ACBB-ADF4-5542-ABAC-4E976F9C6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8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690E949-66B6-0F48-94DF-14B2171A6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20000" y="1979251"/>
            <a:ext cx="10728000" cy="4184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5ECFE-46C7-3848-AD41-7AD9560C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7430"/>
            <a:ext cx="9792000" cy="93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E4A83-9EB6-D644-B6EF-4B92B7AA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368000"/>
            <a:ext cx="5184000" cy="82391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rgbClr val="D600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7065D-72D8-4643-BE97-6D40CBCA0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99" y="2232000"/>
            <a:ext cx="5184000" cy="428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96FC8-3D7D-3B4B-8B45-7B104DC68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8000"/>
            <a:ext cx="518400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b="1" i="0" kern="1200">
                <a:solidFill>
                  <a:srgbClr val="D600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BD0ED-4991-524D-B108-BC39D847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2000"/>
            <a:ext cx="5183188" cy="428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9A2049-98EC-4A4D-9618-A0D3ED22AB31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08E97-1E01-AF44-A340-6439F54DC7CE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1E09B7-74FE-C040-8A9D-A3A03D3C5692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903168-CCF4-8C44-9D71-4CABF100FD8D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6013B5-3662-CF4A-9017-4DDB5DA27137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5174C8-B8FB-084E-A051-DBADDD80169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6464F5-7D83-7847-BEB8-F2ADDB89307C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ECB23E-106C-5345-8CA1-DF4E98EA2BE0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15BA1E-1979-CA45-944F-390475722B7D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684ABA-A9DE-BA47-84F7-803F54AF008C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05CA3C-11E9-D544-9B24-9C4C1890466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281D0-5DF2-1445-A891-A99DE8E8C853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69E4F06-DA97-C342-AA9D-6D7D707D01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ECFE-46C7-3848-AD41-7AD9560C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7430"/>
            <a:ext cx="9792000" cy="93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E4A83-9EB6-D644-B6EF-4B92B7AA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368000"/>
            <a:ext cx="5184000" cy="82391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rgbClr val="D600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7065D-72D8-4643-BE97-6D40CBCA0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99" y="2232000"/>
            <a:ext cx="5184000" cy="428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96FC8-3D7D-3B4B-8B45-7B104DC68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8000"/>
            <a:ext cx="518400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b="1" i="0" kern="1200">
                <a:solidFill>
                  <a:srgbClr val="D600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BD0ED-4991-524D-B108-BC39D847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2000"/>
            <a:ext cx="5183188" cy="428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9A2049-98EC-4A4D-9618-A0D3ED22AB31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08E97-1E01-AF44-A340-6439F54DC7CE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1E09B7-74FE-C040-8A9D-A3A03D3C5692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903168-CCF4-8C44-9D71-4CABF100FD8D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6013B5-3662-CF4A-9017-4DDB5DA27137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5174C8-B8FB-084E-A051-DBADDD80169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6464F5-7D83-7847-BEB8-F2ADDB89307C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ECB23E-106C-5345-8CA1-DF4E98EA2BE0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15BA1E-1979-CA45-944F-390475722B7D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684ABA-A9DE-BA47-84F7-803F54AF008C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05CA3C-11E9-D544-9B24-9C4C1890466D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281D0-5DF2-1445-A891-A99DE8E8C853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69E4F06-DA97-C342-AA9D-6D7D707D0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EE623D1-DAD3-A64E-BABC-61C7118A9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20000" y="1979251"/>
            <a:ext cx="10728000" cy="4184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C8E28-7D3F-1F42-B1C8-262BCD0A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97A83-9AFD-2C4A-8968-14C334D3C642}"/>
              </a:ext>
            </a:extLst>
          </p:cNvPr>
          <p:cNvCxnSpPr/>
          <p:nvPr userDrawn="1"/>
        </p:nvCxnSpPr>
        <p:spPr>
          <a:xfrm>
            <a:off x="10656552" y="252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F12F3-B1E6-7648-B908-520D327E2C34}"/>
              </a:ext>
            </a:extLst>
          </p:cNvPr>
          <p:cNvGrpSpPr/>
          <p:nvPr userDrawn="1"/>
        </p:nvGrpSpPr>
        <p:grpSpPr>
          <a:xfrm>
            <a:off x="252000" y="432000"/>
            <a:ext cx="342000" cy="342000"/>
            <a:chOff x="2160000" y="1224000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91637-5692-B949-8241-D3E9C49BB1E0}"/>
                </a:ext>
              </a:extLst>
            </p:cNvPr>
            <p:cNvSpPr/>
            <p:nvPr/>
          </p:nvSpPr>
          <p:spPr>
            <a:xfrm>
              <a:off x="2160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A3809F-6EF6-C546-8B92-093CC5EC17D5}"/>
                </a:ext>
              </a:extLst>
            </p:cNvPr>
            <p:cNvSpPr/>
            <p:nvPr/>
          </p:nvSpPr>
          <p:spPr>
            <a:xfrm>
              <a:off x="2232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8DC3B2-2033-334C-B583-978CBDDB0C46}"/>
                </a:ext>
              </a:extLst>
            </p:cNvPr>
            <p:cNvSpPr/>
            <p:nvPr/>
          </p:nvSpPr>
          <p:spPr>
            <a:xfrm>
              <a:off x="2304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BCAEC8-95FB-104D-9A38-7718AF510F02}"/>
                </a:ext>
              </a:extLst>
            </p:cNvPr>
            <p:cNvSpPr/>
            <p:nvPr/>
          </p:nvSpPr>
          <p:spPr>
            <a:xfrm>
              <a:off x="2232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9E41DB-FEAA-9F46-BE84-FF4830F21149}"/>
                </a:ext>
              </a:extLst>
            </p:cNvPr>
            <p:cNvSpPr/>
            <p:nvPr/>
          </p:nvSpPr>
          <p:spPr>
            <a:xfrm>
              <a:off x="2160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0F84E-86E6-454A-AD9B-8F57415B1DBA}"/>
                </a:ext>
              </a:extLst>
            </p:cNvPr>
            <p:cNvSpPr/>
            <p:nvPr/>
          </p:nvSpPr>
          <p:spPr>
            <a:xfrm>
              <a:off x="2304000" y="1224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AA49BC-1D7A-E644-AA48-D394EEB03EF2}"/>
                </a:ext>
              </a:extLst>
            </p:cNvPr>
            <p:cNvSpPr/>
            <p:nvPr/>
          </p:nvSpPr>
          <p:spPr>
            <a:xfrm>
              <a:off x="2376000" y="1296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1B6FF6-B193-D947-ADAD-35C87094039E}"/>
                </a:ext>
              </a:extLst>
            </p:cNvPr>
            <p:cNvSpPr/>
            <p:nvPr/>
          </p:nvSpPr>
          <p:spPr>
            <a:xfrm>
              <a:off x="2448000" y="1368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A3B3CE-BE4F-2F4E-B727-93899DA14675}"/>
                </a:ext>
              </a:extLst>
            </p:cNvPr>
            <p:cNvSpPr/>
            <p:nvPr/>
          </p:nvSpPr>
          <p:spPr>
            <a:xfrm>
              <a:off x="2376000" y="1440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D88AF5-77C4-8947-B23E-9D2123FB1302}"/>
                </a:ext>
              </a:extLst>
            </p:cNvPr>
            <p:cNvSpPr/>
            <p:nvPr/>
          </p:nvSpPr>
          <p:spPr>
            <a:xfrm>
              <a:off x="2304000" y="1512000"/>
              <a:ext cx="54000" cy="54000"/>
            </a:xfrm>
            <a:prstGeom prst="ellipse">
              <a:avLst/>
            </a:prstGeom>
            <a:solidFill>
              <a:srgbClr val="E52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+mj-lt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2F962-3A67-4741-852C-0137841FB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52" y="468001"/>
            <a:ext cx="1296000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342A9-006B-8940-AC29-1C03B45B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7430"/>
            <a:ext cx="9792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77318-3187-AB42-8099-AAB8BD24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48000"/>
            <a:ext cx="10728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3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22" rtl="0" eaLnBrk="1" latinLnBrk="0" hangingPunct="1">
        <a:lnSpc>
          <a:spcPct val="100000"/>
        </a:lnSpc>
        <a:spcBef>
          <a:spcPct val="0"/>
        </a:spcBef>
        <a:buNone/>
        <a:defRPr sz="4401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5" indent="-228605" algn="l" defTabSz="914422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16" indent="-228605" algn="l" defTabSz="914422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27" indent="-228605" algn="l" defTabSz="914422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39" indent="-228605" algn="l" defTabSz="914422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49" indent="-228605" algn="l" defTabSz="914422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mpungan Konten 5">
            <a:extLst>
              <a:ext uri="{FF2B5EF4-FFF2-40B4-BE49-F238E27FC236}">
                <a16:creationId xmlns:a16="http://schemas.microsoft.com/office/drawing/2014/main" id="{51FE0F2C-7D8C-4906-BC35-5200CBCE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272144"/>
            <a:ext cx="11582397" cy="6477000"/>
          </a:xfrm>
          <a:prstGeom prst="rect">
            <a:avLst/>
          </a:prstGeom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id="{EC46D84B-0AC4-4934-8935-D190BC8B3DA6}"/>
              </a:ext>
            </a:extLst>
          </p:cNvPr>
          <p:cNvSpPr txBox="1"/>
          <p:nvPr/>
        </p:nvSpPr>
        <p:spPr>
          <a:xfrm>
            <a:off x="849094" y="1698173"/>
            <a:ext cx="4691736" cy="1938992"/>
          </a:xfrm>
          <a:prstGeom prst="rect">
            <a:avLst/>
          </a:prstGeom>
          <a:solidFill>
            <a:srgbClr val="C0352D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Point </a:t>
            </a:r>
            <a:r>
              <a:rPr lang="en-US" sz="4000" dirty="0" err="1">
                <a:solidFill>
                  <a:schemeClr val="bg1"/>
                </a:solidFill>
              </a:rPr>
              <a:t>Persiapan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Pengelolaan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Katalog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Elektronik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Lokal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4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BB0-C956-EC4F-9428-9B4B102A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9834"/>
            <a:ext cx="9792000" cy="936000"/>
          </a:xfrm>
        </p:spPr>
        <p:txBody>
          <a:bodyPr>
            <a:noAutofit/>
          </a:bodyPr>
          <a:lstStyle/>
          <a:p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disiapkan</a:t>
            </a:r>
            <a:r>
              <a:rPr lang="en-US" sz="2400" dirty="0"/>
              <a:t> oleh </a:t>
            </a:r>
            <a:r>
              <a:rPr lang="en-US" sz="2400" dirty="0" err="1"/>
              <a:t>Pemda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Pengelola</a:t>
            </a:r>
            <a:r>
              <a:rPr lang="en-US" sz="2400" dirty="0"/>
              <a:t> </a:t>
            </a:r>
            <a:r>
              <a:rPr lang="en-US" sz="2400" dirty="0" err="1"/>
              <a:t>Katalog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(4)</a:t>
            </a: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3D1072E6-9C15-4D7E-940E-554E927411C8}"/>
              </a:ext>
            </a:extLst>
          </p:cNvPr>
          <p:cNvSpPr txBox="1"/>
          <p:nvPr/>
        </p:nvSpPr>
        <p:spPr>
          <a:xfrm>
            <a:off x="1447794" y="1534886"/>
            <a:ext cx="687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Proses </a:t>
            </a:r>
            <a:r>
              <a:rPr lang="en-GB" sz="2000" b="1" i="1" dirty="0" err="1"/>
              <a:t>OnBoarding</a:t>
            </a:r>
            <a:r>
              <a:rPr lang="en-GB" sz="2000" b="1" dirty="0"/>
              <a:t> </a:t>
            </a:r>
            <a:r>
              <a:rPr lang="en-GB" sz="2000" b="1" dirty="0" err="1"/>
              <a:t>dimulai</a:t>
            </a:r>
            <a:endParaRPr lang="en-GB" sz="2000" b="1" dirty="0"/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D268F8E7-6DC6-4122-99A2-7DCDD89A00C4}"/>
              </a:ext>
            </a:extLst>
          </p:cNvPr>
          <p:cNvSpPr txBox="1"/>
          <p:nvPr/>
        </p:nvSpPr>
        <p:spPr>
          <a:xfrm>
            <a:off x="3069771" y="2050632"/>
            <a:ext cx="834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algn="just" defTabSz="914422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Proses </a:t>
            </a:r>
            <a:r>
              <a:rPr lang="en-GB" sz="1800" dirty="0" err="1"/>
              <a:t>ini</a:t>
            </a:r>
            <a:r>
              <a:rPr lang="en-GB" sz="1800" dirty="0"/>
              <a:t> </a:t>
            </a:r>
            <a:r>
              <a:rPr lang="en-GB" sz="1800" dirty="0" err="1"/>
              <a:t>meliputi</a:t>
            </a:r>
            <a:r>
              <a:rPr lang="en-GB" sz="1800" dirty="0"/>
              <a:t>: Input data/</a:t>
            </a:r>
            <a:r>
              <a:rPr lang="en-GB" sz="1800" dirty="0" err="1"/>
              <a:t>informasi</a:t>
            </a:r>
            <a:r>
              <a:rPr lang="en-GB" sz="1800" dirty="0"/>
              <a:t> </a:t>
            </a:r>
            <a:r>
              <a:rPr lang="en-GB" sz="1800" dirty="0" err="1"/>
              <a:t>produk</a:t>
            </a:r>
            <a:r>
              <a:rPr lang="en-GB" sz="1800" dirty="0"/>
              <a:t> oleh </a:t>
            </a:r>
            <a:r>
              <a:rPr lang="en-GB" sz="1800" dirty="0" err="1"/>
              <a:t>Pelaku</a:t>
            </a:r>
            <a:r>
              <a:rPr lang="en-GB" sz="1800" dirty="0"/>
              <a:t> Usaha, proses </a:t>
            </a:r>
            <a:r>
              <a:rPr lang="en-GB" sz="1800" dirty="0" err="1"/>
              <a:t>verifikasi</a:t>
            </a:r>
            <a:r>
              <a:rPr lang="en-GB" sz="1800" dirty="0"/>
              <a:t> </a:t>
            </a:r>
            <a:r>
              <a:rPr lang="en-GB" sz="1800" dirty="0" err="1"/>
              <a:t>inputan</a:t>
            </a:r>
            <a:r>
              <a:rPr lang="en-GB" sz="1800" dirty="0"/>
              <a:t> </a:t>
            </a:r>
            <a:r>
              <a:rPr lang="en-GB" sz="1800" dirty="0" err="1"/>
              <a:t>produk</a:t>
            </a:r>
            <a:r>
              <a:rPr lang="en-GB" sz="1800" dirty="0"/>
              <a:t> </a:t>
            </a:r>
            <a:r>
              <a:rPr lang="en-GB" sz="1800" dirty="0" err="1"/>
              <a:t>Pelaku</a:t>
            </a:r>
            <a:r>
              <a:rPr lang="en-GB" sz="1800" dirty="0"/>
              <a:t> Usaha oleh </a:t>
            </a:r>
            <a:r>
              <a:rPr lang="en-GB" sz="1800" dirty="0" err="1"/>
              <a:t>Verifikator</a:t>
            </a:r>
            <a:r>
              <a:rPr lang="en-GB" sz="1800" dirty="0"/>
              <a:t>, Proses </a:t>
            </a:r>
            <a:r>
              <a:rPr lang="en-GB" sz="1800" dirty="0" err="1"/>
              <a:t>persetujuan</a:t>
            </a:r>
            <a:r>
              <a:rPr lang="en-GB" sz="1800" dirty="0"/>
              <a:t> </a:t>
            </a:r>
            <a:r>
              <a:rPr lang="en-GB" sz="1800" dirty="0" err="1"/>
              <a:t>penayangan</a:t>
            </a:r>
            <a:r>
              <a:rPr lang="en-GB" sz="1800" dirty="0"/>
              <a:t> oleh </a:t>
            </a:r>
            <a:r>
              <a:rPr lang="en-GB" sz="1800" dirty="0" err="1"/>
              <a:t>Pengelola</a:t>
            </a:r>
            <a:r>
              <a:rPr lang="en-GB" sz="1800" dirty="0"/>
              <a:t> </a:t>
            </a:r>
            <a:r>
              <a:rPr lang="en-GB" sz="1800" dirty="0" err="1"/>
              <a:t>Katalog</a:t>
            </a:r>
            <a:r>
              <a:rPr lang="en-GB" sz="1800" dirty="0"/>
              <a:t>
</a:t>
            </a:r>
            <a:r>
              <a:rPr lang="en-GB" sz="1800" dirty="0" err="1"/>
              <a:t>Tidak</a:t>
            </a:r>
            <a:r>
              <a:rPr lang="en-GB" sz="1800" dirty="0"/>
              <a:t>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  <a:r>
              <a:rPr lang="en-GB" sz="1800" dirty="0" err="1"/>
              <a:t>pungutan</a:t>
            </a:r>
            <a:r>
              <a:rPr lang="en-GB" sz="1800" dirty="0"/>
              <a:t> </a:t>
            </a:r>
            <a:r>
              <a:rPr lang="en-GB" sz="1800" dirty="0" err="1"/>
              <a:t>biaya</a:t>
            </a:r>
            <a:r>
              <a:rPr lang="en-GB" sz="1800" dirty="0"/>
              <a:t> pada proses </a:t>
            </a:r>
            <a:r>
              <a:rPr lang="en-GB" sz="1800" dirty="0" err="1"/>
              <a:t>penyelenggaraan</a:t>
            </a:r>
            <a:r>
              <a:rPr lang="en-GB" sz="1800" dirty="0"/>
              <a:t> </a:t>
            </a:r>
            <a:r>
              <a:rPr lang="en-GB" sz="1800" dirty="0" err="1"/>
              <a:t>Katalog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.</a:t>
            </a: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6B875044-1AE5-4643-8010-935D0F5D38CE}"/>
              </a:ext>
            </a:extLst>
          </p:cNvPr>
          <p:cNvSpPr txBox="1"/>
          <p:nvPr/>
        </p:nvSpPr>
        <p:spPr>
          <a:xfrm>
            <a:off x="1502223" y="3892617"/>
            <a:ext cx="9710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22">
              <a:defRPr/>
            </a:pPr>
            <a:r>
              <a:rPr lang="en-GB" sz="2000" b="1" dirty="0"/>
              <a:t>LKPP </a:t>
            </a:r>
            <a:r>
              <a:rPr lang="en-GB" sz="2000" b="1" dirty="0" err="1"/>
              <a:t>akan</a:t>
            </a:r>
            <a:r>
              <a:rPr lang="en-GB" sz="2000" b="1" dirty="0"/>
              <a:t> </a:t>
            </a:r>
            <a:r>
              <a:rPr lang="en-GB" sz="2000" b="1" dirty="0" err="1"/>
              <a:t>menyediakan</a:t>
            </a:r>
            <a:r>
              <a:rPr lang="en-GB" sz="2000" b="1" dirty="0"/>
              <a:t> </a:t>
            </a:r>
            <a:r>
              <a:rPr lang="en-GB" sz="2000" b="1" dirty="0" err="1"/>
              <a:t>klinik</a:t>
            </a:r>
            <a:r>
              <a:rPr lang="en-GB" sz="2000" b="1" dirty="0"/>
              <a:t> </a:t>
            </a:r>
            <a:r>
              <a:rPr lang="en-GB" sz="2000" b="1" dirty="0" err="1"/>
              <a:t>konsultasi</a:t>
            </a:r>
            <a:r>
              <a:rPr lang="en-GB" sz="2000" b="1" dirty="0"/>
              <a:t> pada </a:t>
            </a:r>
            <a:r>
              <a:rPr lang="en-GB" sz="2000" b="1" dirty="0" err="1"/>
              <a:t>hari</a:t>
            </a:r>
            <a:r>
              <a:rPr lang="en-GB" sz="2000" b="1" dirty="0"/>
              <a:t> dan </a:t>
            </a:r>
            <a:r>
              <a:rPr lang="en-GB" sz="2000" b="1" dirty="0" err="1"/>
              <a:t>jadwal</a:t>
            </a:r>
            <a:r>
              <a:rPr lang="en-GB" sz="2000" b="1" dirty="0"/>
              <a:t> </a:t>
            </a:r>
            <a:r>
              <a:rPr lang="en-GB" sz="2000" b="1" dirty="0" err="1"/>
              <a:t>tertentu</a:t>
            </a:r>
            <a:endParaRPr lang="en-GB" sz="2000" b="1" dirty="0"/>
          </a:p>
        </p:txBody>
      </p:sp>
      <p:sp>
        <p:nvSpPr>
          <p:cNvPr id="16" name="Kotak Teks 15">
            <a:extLst>
              <a:ext uri="{FF2B5EF4-FFF2-40B4-BE49-F238E27FC236}">
                <a16:creationId xmlns:a16="http://schemas.microsoft.com/office/drawing/2014/main" id="{75DFFD3A-07CA-4513-9E41-A3AD4E98705C}"/>
              </a:ext>
            </a:extLst>
          </p:cNvPr>
          <p:cNvSpPr txBox="1"/>
          <p:nvPr/>
        </p:nvSpPr>
        <p:spPr>
          <a:xfrm>
            <a:off x="3167739" y="4557821"/>
            <a:ext cx="8305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/>
              <a:t>Jadwal</a:t>
            </a:r>
            <a:r>
              <a:rPr lang="en-US" sz="1800" dirty="0"/>
              <a:t> dan </a:t>
            </a:r>
            <a:r>
              <a:rPr lang="en-US" sz="1800" dirty="0" err="1"/>
              <a:t>mekanisme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en-US" sz="1800" dirty="0" err="1"/>
              <a:t>konsultasi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diinformasikan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lanjut</a:t>
            </a:r>
            <a:endParaRPr lang="en-GB" sz="1800" dirty="0"/>
          </a:p>
        </p:txBody>
      </p:sp>
      <p:pic>
        <p:nvPicPr>
          <p:cNvPr id="4" name="Grafik 3" descr="Lencana 6 dengan isian solid">
            <a:extLst>
              <a:ext uri="{FF2B5EF4-FFF2-40B4-BE49-F238E27FC236}">
                <a16:creationId xmlns:a16="http://schemas.microsoft.com/office/drawing/2014/main" id="{4D5CA9D1-0018-48D9-AC21-98C36D4E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655" y="1491340"/>
            <a:ext cx="664030" cy="664030"/>
          </a:xfrm>
          <a:prstGeom prst="rect">
            <a:avLst/>
          </a:prstGeom>
        </p:spPr>
      </p:pic>
      <p:pic>
        <p:nvPicPr>
          <p:cNvPr id="7" name="Grafik 6" descr="Lencana 7 dengan isian solid">
            <a:extLst>
              <a:ext uri="{FF2B5EF4-FFF2-40B4-BE49-F238E27FC236}">
                <a16:creationId xmlns:a16="http://schemas.microsoft.com/office/drawing/2014/main" id="{86490CC2-7185-46E9-A0E7-A3A4C7C58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34" y="3777341"/>
            <a:ext cx="631337" cy="631337"/>
          </a:xfrm>
          <a:prstGeom prst="rect">
            <a:avLst/>
          </a:prstGeom>
        </p:spPr>
      </p:pic>
      <p:pic>
        <p:nvPicPr>
          <p:cNvPr id="11" name="Grafik 10" descr="Ruang Kelas dengan isian solid">
            <a:extLst>
              <a:ext uri="{FF2B5EF4-FFF2-40B4-BE49-F238E27FC236}">
                <a16:creationId xmlns:a16="http://schemas.microsoft.com/office/drawing/2014/main" id="{4308E12D-6E1B-4ED7-B6EF-F5159D051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9686" y="4474027"/>
            <a:ext cx="914400" cy="914400"/>
          </a:xfrm>
          <a:prstGeom prst="rect">
            <a:avLst/>
          </a:prstGeom>
        </p:spPr>
      </p:pic>
      <p:pic>
        <p:nvPicPr>
          <p:cNvPr id="18" name="Grafik 17" descr="Arsitektur kerangka">
            <a:extLst>
              <a:ext uri="{FF2B5EF4-FFF2-40B4-BE49-F238E27FC236}">
                <a16:creationId xmlns:a16="http://schemas.microsoft.com/office/drawing/2014/main" id="{514D3171-75C6-41F3-8997-6EAC87934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8545" y="19594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B506D4FE-BEDD-4BAB-AC15-942A8764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Kontak</a:t>
            </a:r>
            <a:r>
              <a:rPr lang="en-US" sz="3600" dirty="0"/>
              <a:t> Person</a:t>
            </a:r>
            <a:endParaRPr lang="en-ID" sz="3600" dirty="0"/>
          </a:p>
        </p:txBody>
      </p:sp>
      <p:sp>
        <p:nvSpPr>
          <p:cNvPr id="15" name="Subjudul 2">
            <a:extLst>
              <a:ext uri="{FF2B5EF4-FFF2-40B4-BE49-F238E27FC236}">
                <a16:creationId xmlns:a16="http://schemas.microsoft.com/office/drawing/2014/main" id="{744266A1-D163-40A5-B564-AEAA57C792A1}"/>
              </a:ext>
            </a:extLst>
          </p:cNvPr>
          <p:cNvSpPr txBox="1">
            <a:spLocks/>
          </p:cNvSpPr>
          <p:nvPr/>
        </p:nvSpPr>
        <p:spPr>
          <a:xfrm>
            <a:off x="1432560" y="1204595"/>
            <a:ext cx="9144000" cy="336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5" indent="-228605" algn="l" defTabSz="914422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16" indent="-228605" algn="l" defTabSz="914422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27" indent="-228605" algn="l" defTabSz="914422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39" indent="-228605" algn="l" defTabSz="914422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49" indent="-228605" algn="l" defTabSz="914422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60" indent="-228605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1" indent="-228605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2" indent="-228605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3" indent="-228605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Koordinator</a:t>
            </a:r>
            <a:r>
              <a:rPr lang="en-US" sz="2000" dirty="0"/>
              <a:t> Wilayah Barat : </a:t>
            </a:r>
            <a:r>
              <a:rPr lang="en-US" sz="2000" b="1" dirty="0" err="1"/>
              <a:t>Tjipto</a:t>
            </a:r>
            <a:r>
              <a:rPr lang="en-US" sz="2000" b="1" dirty="0"/>
              <a:t> </a:t>
            </a:r>
            <a:r>
              <a:rPr lang="en-US" sz="2000" b="1" dirty="0" err="1"/>
              <a:t>Prasetyo</a:t>
            </a:r>
            <a:r>
              <a:rPr lang="en-US" sz="2000" b="1" dirty="0"/>
              <a:t> Nugroho</a:t>
            </a:r>
            <a:r>
              <a:rPr lang="en-US" sz="2000" dirty="0"/>
              <a:t> (081330723786)</a:t>
            </a:r>
          </a:p>
          <a:p>
            <a:r>
              <a:rPr lang="en-US" sz="2000" dirty="0"/>
              <a:t>PIC Wilayah 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Banten : </a:t>
            </a:r>
            <a:r>
              <a:rPr lang="en-US" sz="2000" b="1" dirty="0" err="1"/>
              <a:t>Wuri</a:t>
            </a:r>
            <a:r>
              <a:rPr lang="en-US" sz="2000" b="1" dirty="0"/>
              <a:t> </a:t>
            </a:r>
            <a:r>
              <a:rPr lang="en-US" sz="2000" dirty="0"/>
              <a:t>(081315813092)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DKI Jakarta : </a:t>
            </a:r>
            <a:r>
              <a:rPr lang="en-US" sz="2000" b="1" dirty="0" err="1"/>
              <a:t>Aben</a:t>
            </a:r>
            <a:r>
              <a:rPr lang="en-US" sz="2000" dirty="0"/>
              <a:t> (081266563427)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 err="1"/>
              <a:t>Jawa</a:t>
            </a:r>
            <a:r>
              <a:rPr lang="en-US" sz="2000" dirty="0"/>
              <a:t> Barat : </a:t>
            </a:r>
            <a:r>
              <a:rPr lang="en-US" sz="2000" b="1" dirty="0" err="1"/>
              <a:t>Niken</a:t>
            </a:r>
            <a:r>
              <a:rPr lang="en-US" sz="2000" dirty="0"/>
              <a:t> (082189444349)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Koordinator</a:t>
            </a:r>
            <a:r>
              <a:rPr lang="en-US" sz="2000" dirty="0"/>
              <a:t> Wilayah Timur : </a:t>
            </a:r>
            <a:r>
              <a:rPr lang="en-US" sz="2000" b="1" dirty="0" err="1"/>
              <a:t>Eko</a:t>
            </a:r>
            <a:r>
              <a:rPr lang="en-US" sz="2000" b="1" dirty="0"/>
              <a:t> Rinaldo</a:t>
            </a:r>
            <a:r>
              <a:rPr lang="en-US" sz="2000" dirty="0"/>
              <a:t> (081315813092)</a:t>
            </a:r>
          </a:p>
          <a:p>
            <a:r>
              <a:rPr lang="en-US" sz="2000" dirty="0"/>
              <a:t>PIC Wilayah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Jawa</a:t>
            </a:r>
            <a:r>
              <a:rPr lang="en-US" sz="2000" dirty="0"/>
              <a:t> Tengah &amp; DIY : </a:t>
            </a:r>
            <a:r>
              <a:rPr lang="en-US" sz="2000" b="1" dirty="0" err="1"/>
              <a:t>Paramitha</a:t>
            </a:r>
            <a:r>
              <a:rPr lang="en-US" sz="2000" dirty="0"/>
              <a:t> (082138787961)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Jawa</a:t>
            </a:r>
            <a:r>
              <a:rPr lang="en-US" sz="2000" dirty="0"/>
              <a:t> Timur : </a:t>
            </a:r>
            <a:r>
              <a:rPr lang="en-US" sz="2000" b="1" dirty="0"/>
              <a:t>Agung</a:t>
            </a:r>
            <a:r>
              <a:rPr lang="en-US" sz="2000" dirty="0"/>
              <a:t> (087873311301)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Bali : </a:t>
            </a:r>
            <a:r>
              <a:rPr lang="en-US" sz="2000" b="1" dirty="0" err="1"/>
              <a:t>Novida</a:t>
            </a:r>
            <a:r>
              <a:rPr lang="en-US" sz="2000" dirty="0"/>
              <a:t> (082242078358)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3873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C0EFA70-B833-4A0E-9C13-4F141309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71" y="2709114"/>
            <a:ext cx="9792000" cy="936000"/>
          </a:xfrm>
        </p:spPr>
        <p:txBody>
          <a:bodyPr/>
          <a:lstStyle/>
          <a:p>
            <a:pPr algn="ctr"/>
            <a:r>
              <a:rPr lang="en-US" dirty="0"/>
              <a:t>TERIMAKASIH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47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6358-ED9B-FD40-926A-CBA139F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MANFAAT KATALOG ELEKTRONIK LOKAL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2F09E-BE10-9A4C-B9A5-3777248EB2B1}"/>
              </a:ext>
            </a:extLst>
          </p:cNvPr>
          <p:cNvGrpSpPr/>
          <p:nvPr/>
        </p:nvGrpSpPr>
        <p:grpSpPr>
          <a:xfrm>
            <a:off x="161247" y="2371161"/>
            <a:ext cx="5336168" cy="3187536"/>
            <a:chOff x="334867" y="1835232"/>
            <a:chExt cx="5336168" cy="3187536"/>
          </a:xfrm>
        </p:grpSpPr>
        <p:sp>
          <p:nvSpPr>
            <p:cNvPr id="4" name="Google Shape;391;p49">
              <a:extLst>
                <a:ext uri="{FF2B5EF4-FFF2-40B4-BE49-F238E27FC236}">
                  <a16:creationId xmlns:a16="http://schemas.microsoft.com/office/drawing/2014/main" id="{CB23C76C-FAEB-2C45-9EBA-D61A94F4CCC0}"/>
                </a:ext>
              </a:extLst>
            </p:cNvPr>
            <p:cNvSpPr/>
            <p:nvPr/>
          </p:nvSpPr>
          <p:spPr>
            <a:xfrm>
              <a:off x="803617" y="1835232"/>
              <a:ext cx="4423729" cy="3019631"/>
            </a:xfrm>
            <a:custGeom>
              <a:avLst/>
              <a:gdLst/>
              <a:ahLst/>
              <a:cxnLst/>
              <a:rect l="l" t="t" r="r" b="b"/>
              <a:pathLst>
                <a:path w="63127" h="42538" extrusionOk="0">
                  <a:moveTo>
                    <a:pt x="1444" y="0"/>
                  </a:moveTo>
                  <a:cubicBezTo>
                    <a:pt x="649" y="0"/>
                    <a:pt x="0" y="858"/>
                    <a:pt x="0" y="1946"/>
                  </a:cubicBezTo>
                  <a:lnTo>
                    <a:pt x="0" y="40592"/>
                  </a:lnTo>
                  <a:cubicBezTo>
                    <a:pt x="0" y="41659"/>
                    <a:pt x="649" y="42538"/>
                    <a:pt x="1444" y="42538"/>
                  </a:cubicBezTo>
                  <a:lnTo>
                    <a:pt x="61683" y="42538"/>
                  </a:lnTo>
                  <a:cubicBezTo>
                    <a:pt x="62478" y="42538"/>
                    <a:pt x="63127" y="41659"/>
                    <a:pt x="63127" y="40592"/>
                  </a:cubicBezTo>
                  <a:lnTo>
                    <a:pt x="63127" y="1946"/>
                  </a:lnTo>
                  <a:cubicBezTo>
                    <a:pt x="63127" y="858"/>
                    <a:pt x="62478" y="0"/>
                    <a:pt x="6168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395;p49">
              <a:extLst>
                <a:ext uri="{FF2B5EF4-FFF2-40B4-BE49-F238E27FC236}">
                  <a16:creationId xmlns:a16="http://schemas.microsoft.com/office/drawing/2014/main" id="{4E2C9D8C-BF88-B84C-86BF-D9FF0B3271C6}"/>
                </a:ext>
              </a:extLst>
            </p:cNvPr>
            <p:cNvSpPr/>
            <p:nvPr/>
          </p:nvSpPr>
          <p:spPr>
            <a:xfrm>
              <a:off x="334867" y="4875620"/>
              <a:ext cx="5325724" cy="147148"/>
            </a:xfrm>
            <a:custGeom>
              <a:avLst/>
              <a:gdLst/>
              <a:ahLst/>
              <a:cxnLst/>
              <a:rect l="l" t="t" r="r" b="b"/>
              <a:pathLst>
                <a:path w="85160" h="2073" extrusionOk="0">
                  <a:moveTo>
                    <a:pt x="85160" y="1"/>
                  </a:moveTo>
                  <a:lnTo>
                    <a:pt x="523" y="294"/>
                  </a:lnTo>
                  <a:cubicBezTo>
                    <a:pt x="523" y="294"/>
                    <a:pt x="0" y="1256"/>
                    <a:pt x="3725" y="2072"/>
                  </a:cubicBezTo>
                  <a:lnTo>
                    <a:pt x="81854" y="2072"/>
                  </a:lnTo>
                  <a:cubicBezTo>
                    <a:pt x="81854" y="2072"/>
                    <a:pt x="84469" y="1926"/>
                    <a:pt x="85160" y="691"/>
                  </a:cubicBezTo>
                  <a:lnTo>
                    <a:pt x="85160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396;p49">
              <a:extLst>
                <a:ext uri="{FF2B5EF4-FFF2-40B4-BE49-F238E27FC236}">
                  <a16:creationId xmlns:a16="http://schemas.microsoft.com/office/drawing/2014/main" id="{4878A8A3-DDEE-B443-97F4-4284D9265EF4}"/>
                </a:ext>
              </a:extLst>
            </p:cNvPr>
            <p:cNvSpPr/>
            <p:nvPr/>
          </p:nvSpPr>
          <p:spPr>
            <a:xfrm>
              <a:off x="364947" y="4755372"/>
              <a:ext cx="5306088" cy="185692"/>
            </a:xfrm>
            <a:custGeom>
              <a:avLst/>
              <a:gdLst/>
              <a:ahLst/>
              <a:cxnLst/>
              <a:rect l="l" t="t" r="r" b="b"/>
              <a:pathLst>
                <a:path w="84846" h="2616" extrusionOk="0">
                  <a:moveTo>
                    <a:pt x="63" y="0"/>
                  </a:moveTo>
                  <a:lnTo>
                    <a:pt x="84720" y="0"/>
                  </a:lnTo>
                  <a:lnTo>
                    <a:pt x="84720" y="2176"/>
                  </a:lnTo>
                  <a:cubicBezTo>
                    <a:pt x="84720" y="2176"/>
                    <a:pt x="84846" y="2469"/>
                    <a:pt x="83842" y="2406"/>
                  </a:cubicBezTo>
                  <a:lnTo>
                    <a:pt x="859" y="2406"/>
                  </a:lnTo>
                  <a:cubicBezTo>
                    <a:pt x="859" y="2406"/>
                    <a:pt x="63" y="2616"/>
                    <a:pt x="1" y="211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397;p49">
              <a:extLst>
                <a:ext uri="{FF2B5EF4-FFF2-40B4-BE49-F238E27FC236}">
                  <a16:creationId xmlns:a16="http://schemas.microsoft.com/office/drawing/2014/main" id="{1F557589-E24B-BF4C-99F3-39E543C520C9}"/>
                </a:ext>
              </a:extLst>
            </p:cNvPr>
            <p:cNvSpPr/>
            <p:nvPr/>
          </p:nvSpPr>
          <p:spPr>
            <a:xfrm>
              <a:off x="5220962" y="4835513"/>
              <a:ext cx="196307" cy="20869"/>
            </a:xfrm>
            <a:custGeom>
              <a:avLst/>
              <a:gdLst/>
              <a:ahLst/>
              <a:cxnLst/>
              <a:rect l="l" t="t" r="r" b="b"/>
              <a:pathLst>
                <a:path w="3139" h="294" extrusionOk="0">
                  <a:moveTo>
                    <a:pt x="126" y="1"/>
                  </a:moveTo>
                  <a:cubicBezTo>
                    <a:pt x="63" y="1"/>
                    <a:pt x="0" y="64"/>
                    <a:pt x="0" y="147"/>
                  </a:cubicBezTo>
                  <a:cubicBezTo>
                    <a:pt x="0" y="231"/>
                    <a:pt x="63" y="294"/>
                    <a:pt x="126" y="294"/>
                  </a:cubicBezTo>
                  <a:lnTo>
                    <a:pt x="3013" y="294"/>
                  </a:lnTo>
                  <a:cubicBezTo>
                    <a:pt x="3076" y="294"/>
                    <a:pt x="3139" y="231"/>
                    <a:pt x="3139" y="147"/>
                  </a:cubicBezTo>
                  <a:cubicBezTo>
                    <a:pt x="3139" y="64"/>
                    <a:pt x="3076" y="1"/>
                    <a:pt x="3013" y="1"/>
                  </a:cubicBezTo>
                  <a:close/>
                </a:path>
              </a:pathLst>
            </a:custGeom>
            <a:solidFill>
              <a:srgbClr val="DAE3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398;p49">
              <a:extLst>
                <a:ext uri="{FF2B5EF4-FFF2-40B4-BE49-F238E27FC236}">
                  <a16:creationId xmlns:a16="http://schemas.microsoft.com/office/drawing/2014/main" id="{84450C67-4AE1-4844-8706-2CE06E901B98}"/>
                </a:ext>
              </a:extLst>
            </p:cNvPr>
            <p:cNvSpPr/>
            <p:nvPr/>
          </p:nvSpPr>
          <p:spPr>
            <a:xfrm>
              <a:off x="2607864" y="4750229"/>
              <a:ext cx="802948" cy="95121"/>
            </a:xfrm>
            <a:custGeom>
              <a:avLst/>
              <a:gdLst/>
              <a:ahLst/>
              <a:cxnLst/>
              <a:rect l="l" t="t" r="r" b="b"/>
              <a:pathLst>
                <a:path w="11948" h="1340" extrusionOk="0">
                  <a:moveTo>
                    <a:pt x="335" y="0"/>
                  </a:moveTo>
                  <a:cubicBezTo>
                    <a:pt x="335" y="0"/>
                    <a:pt x="0" y="1088"/>
                    <a:pt x="1088" y="1193"/>
                  </a:cubicBezTo>
                  <a:lnTo>
                    <a:pt x="10901" y="1193"/>
                  </a:lnTo>
                  <a:cubicBezTo>
                    <a:pt x="10901" y="1193"/>
                    <a:pt x="11947" y="1339"/>
                    <a:pt x="11822" y="42"/>
                  </a:cubicBezTo>
                  <a:close/>
                </a:path>
              </a:pathLst>
            </a:custGeom>
            <a:solidFill>
              <a:srgbClr val="DAE3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399;p49">
              <a:extLst>
                <a:ext uri="{FF2B5EF4-FFF2-40B4-BE49-F238E27FC236}">
                  <a16:creationId xmlns:a16="http://schemas.microsoft.com/office/drawing/2014/main" id="{ACD55A28-B927-B940-B4FD-642729F2163C}"/>
                </a:ext>
              </a:extLst>
            </p:cNvPr>
            <p:cNvSpPr/>
            <p:nvPr/>
          </p:nvSpPr>
          <p:spPr>
            <a:xfrm>
              <a:off x="3415021" y="4759778"/>
              <a:ext cx="71" cy="156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7C8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415;p49">
              <a:extLst>
                <a:ext uri="{FF2B5EF4-FFF2-40B4-BE49-F238E27FC236}">
                  <a16:creationId xmlns:a16="http://schemas.microsoft.com/office/drawing/2014/main" id="{A6AD8F27-98AC-FD4A-88ED-89C9111D6418}"/>
                </a:ext>
              </a:extLst>
            </p:cNvPr>
            <p:cNvSpPr/>
            <p:nvPr/>
          </p:nvSpPr>
          <p:spPr>
            <a:xfrm>
              <a:off x="2976441" y="1886047"/>
              <a:ext cx="95200" cy="95200"/>
            </a:xfrm>
            <a:prstGeom prst="ellipse">
              <a:avLst/>
            </a:prstGeom>
            <a:solidFill>
              <a:srgbClr val="A3AC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400;p49">
              <a:extLst>
                <a:ext uri="{FF2B5EF4-FFF2-40B4-BE49-F238E27FC236}">
                  <a16:creationId xmlns:a16="http://schemas.microsoft.com/office/drawing/2014/main" id="{D4EB62AD-216B-754B-8F00-F5E044A94DEF}"/>
                </a:ext>
              </a:extLst>
            </p:cNvPr>
            <p:cNvGrpSpPr/>
            <p:nvPr/>
          </p:nvGrpSpPr>
          <p:grpSpPr>
            <a:xfrm>
              <a:off x="1002814" y="4214381"/>
              <a:ext cx="4042474" cy="316260"/>
              <a:chOff x="1547790" y="4404128"/>
              <a:chExt cx="3071166" cy="242209"/>
            </a:xfrm>
          </p:grpSpPr>
          <p:sp>
            <p:nvSpPr>
              <p:cNvPr id="13" name="Google Shape;401;p49">
                <a:extLst>
                  <a:ext uri="{FF2B5EF4-FFF2-40B4-BE49-F238E27FC236}">
                    <a16:creationId xmlns:a16="http://schemas.microsoft.com/office/drawing/2014/main" id="{FD58BC93-6D55-DA4F-8F39-99EE9CDA6D4C}"/>
                  </a:ext>
                </a:extLst>
              </p:cNvPr>
              <p:cNvSpPr/>
              <p:nvPr/>
            </p:nvSpPr>
            <p:spPr>
              <a:xfrm>
                <a:off x="1547790" y="4425528"/>
                <a:ext cx="3071166" cy="17129"/>
              </a:xfrm>
              <a:custGeom>
                <a:avLst/>
                <a:gdLst/>
                <a:ahLst/>
                <a:cxnLst/>
                <a:rect l="l" t="t" r="r" b="b"/>
                <a:pathLst>
                  <a:path w="258897" h="1444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8897" y="1443"/>
                    </a:lnTo>
                    <a:lnTo>
                      <a:pt x="2588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Google Shape;402;p49">
                <a:extLst>
                  <a:ext uri="{FF2B5EF4-FFF2-40B4-BE49-F238E27FC236}">
                    <a16:creationId xmlns:a16="http://schemas.microsoft.com/office/drawing/2014/main" id="{5FC5B810-731A-BC4F-8C55-538964DA33A0}"/>
                  </a:ext>
                </a:extLst>
              </p:cNvPr>
              <p:cNvSpPr/>
              <p:nvPr/>
            </p:nvSpPr>
            <p:spPr>
              <a:xfrm>
                <a:off x="1547790" y="4425528"/>
                <a:ext cx="1254258" cy="17129"/>
              </a:xfrm>
              <a:custGeom>
                <a:avLst/>
                <a:gdLst/>
                <a:ahLst/>
                <a:cxnLst/>
                <a:rect l="l" t="t" r="r" b="b"/>
                <a:pathLst>
                  <a:path w="105733" h="1444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105732" y="1443"/>
                    </a:lnTo>
                    <a:lnTo>
                      <a:pt x="1057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Google Shape;403;p49">
                <a:extLst>
                  <a:ext uri="{FF2B5EF4-FFF2-40B4-BE49-F238E27FC236}">
                    <a16:creationId xmlns:a16="http://schemas.microsoft.com/office/drawing/2014/main" id="{6AD7C3EB-A222-E84A-87AC-D55981AC47AA}"/>
                  </a:ext>
                </a:extLst>
              </p:cNvPr>
              <p:cNvSpPr/>
              <p:nvPr/>
            </p:nvSpPr>
            <p:spPr>
              <a:xfrm>
                <a:off x="2136099" y="4520772"/>
                <a:ext cx="81329" cy="114414"/>
              </a:xfrm>
              <a:custGeom>
                <a:avLst/>
                <a:gdLst/>
                <a:ahLst/>
                <a:cxnLst/>
                <a:rect l="l" t="t" r="r" b="b"/>
                <a:pathLst>
                  <a:path w="6856" h="9645" extrusionOk="0">
                    <a:moveTo>
                      <a:pt x="0" y="0"/>
                    </a:moveTo>
                    <a:lnTo>
                      <a:pt x="0" y="9644"/>
                    </a:lnTo>
                    <a:lnTo>
                      <a:pt x="6855" y="4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404;p49">
                <a:extLst>
                  <a:ext uri="{FF2B5EF4-FFF2-40B4-BE49-F238E27FC236}">
                    <a16:creationId xmlns:a16="http://schemas.microsoft.com/office/drawing/2014/main" id="{F44D826F-6530-5146-8D5A-35001D0F61E0}"/>
                  </a:ext>
                </a:extLst>
              </p:cNvPr>
              <p:cNvSpPr/>
              <p:nvPr/>
            </p:nvSpPr>
            <p:spPr>
              <a:xfrm>
                <a:off x="2231533" y="4520772"/>
                <a:ext cx="19051" cy="114414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9645" extrusionOk="0">
                    <a:moveTo>
                      <a:pt x="1" y="0"/>
                    </a:moveTo>
                    <a:lnTo>
                      <a:pt x="1" y="9644"/>
                    </a:lnTo>
                    <a:lnTo>
                      <a:pt x="1605" y="9644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405;p49">
                <a:extLst>
                  <a:ext uri="{FF2B5EF4-FFF2-40B4-BE49-F238E27FC236}">
                    <a16:creationId xmlns:a16="http://schemas.microsoft.com/office/drawing/2014/main" id="{BB6F624D-E6FD-4147-82A9-EE4BA8F94CBC}"/>
                  </a:ext>
                </a:extLst>
              </p:cNvPr>
              <p:cNvSpPr/>
              <p:nvPr/>
            </p:nvSpPr>
            <p:spPr>
              <a:xfrm>
                <a:off x="1905314" y="4520772"/>
                <a:ext cx="81353" cy="114414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645" extrusionOk="0">
                    <a:moveTo>
                      <a:pt x="1" y="0"/>
                    </a:moveTo>
                    <a:lnTo>
                      <a:pt x="1" y="9644"/>
                    </a:lnTo>
                    <a:lnTo>
                      <a:pt x="6857" y="48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406;p49">
                <a:extLst>
                  <a:ext uri="{FF2B5EF4-FFF2-40B4-BE49-F238E27FC236}">
                    <a16:creationId xmlns:a16="http://schemas.microsoft.com/office/drawing/2014/main" id="{39047C6A-A929-EF46-972C-1D5FF7B1395B}"/>
                  </a:ext>
                </a:extLst>
              </p:cNvPr>
              <p:cNvSpPr/>
              <p:nvPr/>
            </p:nvSpPr>
            <p:spPr>
              <a:xfrm>
                <a:off x="1674553" y="4520772"/>
                <a:ext cx="81341" cy="114414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9645" extrusionOk="0">
                    <a:moveTo>
                      <a:pt x="6857" y="0"/>
                    </a:moveTo>
                    <a:lnTo>
                      <a:pt x="0" y="4822"/>
                    </a:lnTo>
                    <a:lnTo>
                      <a:pt x="6857" y="9644"/>
                    </a:lnTo>
                    <a:lnTo>
                      <a:pt x="68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407;p49">
                <a:extLst>
                  <a:ext uri="{FF2B5EF4-FFF2-40B4-BE49-F238E27FC236}">
                    <a16:creationId xmlns:a16="http://schemas.microsoft.com/office/drawing/2014/main" id="{755C79F3-E7CB-534A-8F6D-7EC51E2AF474}"/>
                  </a:ext>
                </a:extLst>
              </p:cNvPr>
              <p:cNvSpPr/>
              <p:nvPr/>
            </p:nvSpPr>
            <p:spPr>
              <a:xfrm>
                <a:off x="1641397" y="4520772"/>
                <a:ext cx="19051" cy="114414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9645" extrusionOk="0">
                    <a:moveTo>
                      <a:pt x="0" y="0"/>
                    </a:moveTo>
                    <a:lnTo>
                      <a:pt x="0" y="9644"/>
                    </a:lnTo>
                    <a:lnTo>
                      <a:pt x="1605" y="9644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408;p49">
                <a:extLst>
                  <a:ext uri="{FF2B5EF4-FFF2-40B4-BE49-F238E27FC236}">
                    <a16:creationId xmlns:a16="http://schemas.microsoft.com/office/drawing/2014/main" id="{25BF9E6E-0AE7-CA49-8B5A-0796A8549F82}"/>
                  </a:ext>
                </a:extLst>
              </p:cNvPr>
              <p:cNvSpPr/>
              <p:nvPr/>
            </p:nvSpPr>
            <p:spPr>
              <a:xfrm>
                <a:off x="3912449" y="4500914"/>
                <a:ext cx="148661" cy="145422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2259" extrusionOk="0">
                    <a:moveTo>
                      <a:pt x="6266" y="4165"/>
                    </a:moveTo>
                    <a:cubicBezTo>
                      <a:pt x="7372" y="4165"/>
                      <a:pt x="8275" y="5046"/>
                      <a:pt x="8275" y="6128"/>
                    </a:cubicBezTo>
                    <a:cubicBezTo>
                      <a:pt x="8275" y="7212"/>
                      <a:pt x="7374" y="8094"/>
                      <a:pt x="6266" y="8094"/>
                    </a:cubicBezTo>
                    <a:cubicBezTo>
                      <a:pt x="5158" y="8094"/>
                      <a:pt x="4257" y="7212"/>
                      <a:pt x="4257" y="6128"/>
                    </a:cubicBezTo>
                    <a:cubicBezTo>
                      <a:pt x="4257" y="5046"/>
                      <a:pt x="5159" y="4165"/>
                      <a:pt x="6266" y="4165"/>
                    </a:cubicBezTo>
                    <a:close/>
                    <a:moveTo>
                      <a:pt x="5550" y="0"/>
                    </a:moveTo>
                    <a:cubicBezTo>
                      <a:pt x="5454" y="0"/>
                      <a:pt x="4829" y="1686"/>
                      <a:pt x="4829" y="1686"/>
                    </a:cubicBezTo>
                    <a:lnTo>
                      <a:pt x="4064" y="1996"/>
                    </a:lnTo>
                    <a:cubicBezTo>
                      <a:pt x="4064" y="1996"/>
                      <a:pt x="2509" y="1336"/>
                      <a:pt x="2319" y="1336"/>
                    </a:cubicBezTo>
                    <a:cubicBezTo>
                      <a:pt x="2310" y="1336"/>
                      <a:pt x="2304" y="1338"/>
                      <a:pt x="2301" y="1340"/>
                    </a:cubicBezTo>
                    <a:lnTo>
                      <a:pt x="1328" y="2292"/>
                    </a:lnTo>
                    <a:cubicBezTo>
                      <a:pt x="1261" y="2357"/>
                      <a:pt x="2035" y="3983"/>
                      <a:pt x="2035" y="3983"/>
                    </a:cubicBezTo>
                    <a:lnTo>
                      <a:pt x="1719" y="4733"/>
                    </a:lnTo>
                    <a:cubicBezTo>
                      <a:pt x="1719" y="4733"/>
                      <a:pt x="0" y="5394"/>
                      <a:pt x="0" y="5484"/>
                    </a:cubicBezTo>
                    <a:lnTo>
                      <a:pt x="0" y="6830"/>
                    </a:lnTo>
                    <a:cubicBezTo>
                      <a:pt x="0" y="6924"/>
                      <a:pt x="1724" y="7537"/>
                      <a:pt x="1724" y="7537"/>
                    </a:cubicBezTo>
                    <a:lnTo>
                      <a:pt x="2039" y="8285"/>
                    </a:lnTo>
                    <a:cubicBezTo>
                      <a:pt x="2039" y="8285"/>
                      <a:pt x="1304" y="9944"/>
                      <a:pt x="1369" y="10007"/>
                    </a:cubicBezTo>
                    <a:lnTo>
                      <a:pt x="2342" y="10961"/>
                    </a:lnTo>
                    <a:cubicBezTo>
                      <a:pt x="2345" y="10963"/>
                      <a:pt x="2350" y="10964"/>
                      <a:pt x="2358" y="10964"/>
                    </a:cubicBezTo>
                    <a:cubicBezTo>
                      <a:pt x="2540" y="10964"/>
                      <a:pt x="4069" y="10267"/>
                      <a:pt x="4069" y="10267"/>
                    </a:cubicBezTo>
                    <a:lnTo>
                      <a:pt x="4836" y="10579"/>
                    </a:lnTo>
                    <a:cubicBezTo>
                      <a:pt x="4836" y="10579"/>
                      <a:pt x="5513" y="12259"/>
                      <a:pt x="5607" y="12259"/>
                    </a:cubicBezTo>
                    <a:lnTo>
                      <a:pt x="6983" y="12259"/>
                    </a:lnTo>
                    <a:cubicBezTo>
                      <a:pt x="7077" y="12259"/>
                      <a:pt x="7704" y="10573"/>
                      <a:pt x="7704" y="10573"/>
                    </a:cubicBezTo>
                    <a:lnTo>
                      <a:pt x="8471" y="10263"/>
                    </a:lnTo>
                    <a:cubicBezTo>
                      <a:pt x="8471" y="10263"/>
                      <a:pt x="10025" y="10924"/>
                      <a:pt x="10212" y="10924"/>
                    </a:cubicBezTo>
                    <a:cubicBezTo>
                      <a:pt x="10220" y="10924"/>
                      <a:pt x="10226" y="10923"/>
                      <a:pt x="10229" y="10920"/>
                    </a:cubicBezTo>
                    <a:lnTo>
                      <a:pt x="11203" y="9968"/>
                    </a:lnTo>
                    <a:cubicBezTo>
                      <a:pt x="11271" y="9902"/>
                      <a:pt x="10495" y="8276"/>
                      <a:pt x="10495" y="8276"/>
                    </a:cubicBezTo>
                    <a:lnTo>
                      <a:pt x="10811" y="7526"/>
                    </a:lnTo>
                    <a:cubicBezTo>
                      <a:pt x="10811" y="7526"/>
                      <a:pt x="12531" y="6865"/>
                      <a:pt x="12531" y="6773"/>
                    </a:cubicBezTo>
                    <a:lnTo>
                      <a:pt x="12531" y="5427"/>
                    </a:lnTo>
                    <a:cubicBezTo>
                      <a:pt x="12531" y="5334"/>
                      <a:pt x="10809" y="4724"/>
                      <a:pt x="10809" y="4724"/>
                    </a:cubicBezTo>
                    <a:lnTo>
                      <a:pt x="10492" y="3972"/>
                    </a:lnTo>
                    <a:cubicBezTo>
                      <a:pt x="10492" y="3972"/>
                      <a:pt x="11229" y="2313"/>
                      <a:pt x="11163" y="2249"/>
                    </a:cubicBezTo>
                    <a:lnTo>
                      <a:pt x="10190" y="1298"/>
                    </a:lnTo>
                    <a:cubicBezTo>
                      <a:pt x="10187" y="1296"/>
                      <a:pt x="10181" y="1294"/>
                      <a:pt x="10173" y="1294"/>
                    </a:cubicBezTo>
                    <a:cubicBezTo>
                      <a:pt x="9987" y="1294"/>
                      <a:pt x="8462" y="1991"/>
                      <a:pt x="8462" y="1991"/>
                    </a:cubicBezTo>
                    <a:lnTo>
                      <a:pt x="7695" y="1682"/>
                    </a:lnTo>
                    <a:cubicBezTo>
                      <a:pt x="7695" y="1682"/>
                      <a:pt x="7019" y="0"/>
                      <a:pt x="6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409;p49">
                <a:extLst>
                  <a:ext uri="{FF2B5EF4-FFF2-40B4-BE49-F238E27FC236}">
                    <a16:creationId xmlns:a16="http://schemas.microsoft.com/office/drawing/2014/main" id="{E5ADC64E-2A1D-D84A-86B0-D093DD06229C}"/>
                  </a:ext>
                </a:extLst>
              </p:cNvPr>
              <p:cNvSpPr/>
              <p:nvPr/>
            </p:nvSpPr>
            <p:spPr>
              <a:xfrm>
                <a:off x="4166390" y="4516893"/>
                <a:ext cx="169598" cy="111484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398" extrusionOk="0">
                    <a:moveTo>
                      <a:pt x="13244" y="1052"/>
                    </a:moveTo>
                    <a:lnTo>
                      <a:pt x="13244" y="8346"/>
                    </a:lnTo>
                    <a:lnTo>
                      <a:pt x="1053" y="8346"/>
                    </a:lnTo>
                    <a:lnTo>
                      <a:pt x="1053" y="1052"/>
                    </a:lnTo>
                    <a:close/>
                    <a:moveTo>
                      <a:pt x="0" y="1"/>
                    </a:moveTo>
                    <a:lnTo>
                      <a:pt x="0" y="9398"/>
                    </a:lnTo>
                    <a:lnTo>
                      <a:pt x="14296" y="9398"/>
                    </a:lnTo>
                    <a:lnTo>
                      <a:pt x="142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410;p49">
                <a:extLst>
                  <a:ext uri="{FF2B5EF4-FFF2-40B4-BE49-F238E27FC236}">
                    <a16:creationId xmlns:a16="http://schemas.microsoft.com/office/drawing/2014/main" id="{EE8E7150-CD26-0945-A6C6-58F5C1D92299}"/>
                  </a:ext>
                </a:extLst>
              </p:cNvPr>
              <p:cNvSpPr/>
              <p:nvPr/>
            </p:nvSpPr>
            <p:spPr>
              <a:xfrm>
                <a:off x="4518160" y="4505066"/>
                <a:ext cx="55552" cy="55493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4678" extrusionOk="0">
                    <a:moveTo>
                      <a:pt x="1" y="1"/>
                    </a:moveTo>
                    <a:lnTo>
                      <a:pt x="1" y="1052"/>
                    </a:lnTo>
                    <a:lnTo>
                      <a:pt x="3630" y="1052"/>
                    </a:lnTo>
                    <a:lnTo>
                      <a:pt x="3630" y="4678"/>
                    </a:lnTo>
                    <a:lnTo>
                      <a:pt x="4682" y="4678"/>
                    </a:lnTo>
                    <a:lnTo>
                      <a:pt x="46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411;p49">
                <a:extLst>
                  <a:ext uri="{FF2B5EF4-FFF2-40B4-BE49-F238E27FC236}">
                    <a16:creationId xmlns:a16="http://schemas.microsoft.com/office/drawing/2014/main" id="{5930CA7E-393D-BD49-A4D5-5A4E0183C266}"/>
                  </a:ext>
                </a:extLst>
              </p:cNvPr>
              <p:cNvSpPr/>
              <p:nvPr/>
            </p:nvSpPr>
            <p:spPr>
              <a:xfrm>
                <a:off x="4438456" y="4505066"/>
                <a:ext cx="55528" cy="55493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678" extrusionOk="0">
                    <a:moveTo>
                      <a:pt x="1" y="1"/>
                    </a:moveTo>
                    <a:lnTo>
                      <a:pt x="1" y="4678"/>
                    </a:lnTo>
                    <a:lnTo>
                      <a:pt x="1053" y="4678"/>
                    </a:lnTo>
                    <a:lnTo>
                      <a:pt x="1053" y="1052"/>
                    </a:lnTo>
                    <a:lnTo>
                      <a:pt x="4681" y="1052"/>
                    </a:lnTo>
                    <a:lnTo>
                      <a:pt x="46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412;p49">
                <a:extLst>
                  <a:ext uri="{FF2B5EF4-FFF2-40B4-BE49-F238E27FC236}">
                    <a16:creationId xmlns:a16="http://schemas.microsoft.com/office/drawing/2014/main" id="{55C11AEB-D333-9D44-B38B-48DEEB706E53}"/>
                  </a:ext>
                </a:extLst>
              </p:cNvPr>
              <p:cNvSpPr/>
              <p:nvPr/>
            </p:nvSpPr>
            <p:spPr>
              <a:xfrm>
                <a:off x="4518160" y="4584723"/>
                <a:ext cx="55552" cy="55493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4678" extrusionOk="0">
                    <a:moveTo>
                      <a:pt x="3630" y="0"/>
                    </a:moveTo>
                    <a:lnTo>
                      <a:pt x="3630" y="3626"/>
                    </a:lnTo>
                    <a:lnTo>
                      <a:pt x="1" y="3626"/>
                    </a:lnTo>
                    <a:lnTo>
                      <a:pt x="1" y="4677"/>
                    </a:lnTo>
                    <a:lnTo>
                      <a:pt x="4682" y="4677"/>
                    </a:lnTo>
                    <a:lnTo>
                      <a:pt x="46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413;p49">
                <a:extLst>
                  <a:ext uri="{FF2B5EF4-FFF2-40B4-BE49-F238E27FC236}">
                    <a16:creationId xmlns:a16="http://schemas.microsoft.com/office/drawing/2014/main" id="{3D24DB58-FC71-8E4A-AAB8-BF097FB86BBD}"/>
                  </a:ext>
                </a:extLst>
              </p:cNvPr>
              <p:cNvSpPr/>
              <p:nvPr/>
            </p:nvSpPr>
            <p:spPr>
              <a:xfrm>
                <a:off x="4438456" y="4584723"/>
                <a:ext cx="55528" cy="55493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678" extrusionOk="0">
                    <a:moveTo>
                      <a:pt x="1" y="0"/>
                    </a:moveTo>
                    <a:lnTo>
                      <a:pt x="1" y="4677"/>
                    </a:lnTo>
                    <a:lnTo>
                      <a:pt x="4681" y="4677"/>
                    </a:lnTo>
                    <a:lnTo>
                      <a:pt x="4681" y="3626"/>
                    </a:lnTo>
                    <a:lnTo>
                      <a:pt x="1053" y="3626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414;p49">
                <a:extLst>
                  <a:ext uri="{FF2B5EF4-FFF2-40B4-BE49-F238E27FC236}">
                    <a16:creationId xmlns:a16="http://schemas.microsoft.com/office/drawing/2014/main" id="{26723D36-A526-5E42-8150-53D36746D34C}"/>
                  </a:ext>
                </a:extLst>
              </p:cNvPr>
              <p:cNvSpPr/>
              <p:nvPr/>
            </p:nvSpPr>
            <p:spPr>
              <a:xfrm>
                <a:off x="2771455" y="4404128"/>
                <a:ext cx="61329" cy="5899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973" extrusionOk="0">
                    <a:moveTo>
                      <a:pt x="2684" y="0"/>
                    </a:moveTo>
                    <a:cubicBezTo>
                      <a:pt x="2683" y="0"/>
                      <a:pt x="2682" y="0"/>
                      <a:pt x="2681" y="0"/>
                    </a:cubicBezTo>
                    <a:cubicBezTo>
                      <a:pt x="1675" y="0"/>
                      <a:pt x="768" y="607"/>
                      <a:pt x="385" y="1536"/>
                    </a:cubicBezTo>
                    <a:cubicBezTo>
                      <a:pt x="0" y="2464"/>
                      <a:pt x="213" y="3535"/>
                      <a:pt x="925" y="4246"/>
                    </a:cubicBezTo>
                    <a:cubicBezTo>
                      <a:pt x="1400" y="4721"/>
                      <a:pt x="2035" y="4973"/>
                      <a:pt x="2682" y="4973"/>
                    </a:cubicBezTo>
                    <a:cubicBezTo>
                      <a:pt x="3003" y="4973"/>
                      <a:pt x="3328" y="4910"/>
                      <a:pt x="3637" y="4782"/>
                    </a:cubicBezTo>
                    <a:cubicBezTo>
                      <a:pt x="4565" y="4397"/>
                      <a:pt x="5170" y="3488"/>
                      <a:pt x="5170" y="2482"/>
                    </a:cubicBezTo>
                    <a:cubicBezTo>
                      <a:pt x="5168" y="1112"/>
                      <a:pt x="4056" y="0"/>
                      <a:pt x="26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A1A437-D996-D549-9218-8B448D5E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147" y="2033982"/>
              <a:ext cx="4030006" cy="2496657"/>
            </a:xfrm>
            <a:prstGeom prst="rect">
              <a:avLst/>
            </a:prstGeom>
          </p:spPr>
        </p:pic>
      </p:grpSp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id="{28E107D4-9A6D-D24D-A75C-ADD9AFB60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24711"/>
              </p:ext>
            </p:extLst>
          </p:nvPr>
        </p:nvGraphicFramePr>
        <p:xfrm>
          <a:off x="5810609" y="1212585"/>
          <a:ext cx="592204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1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7A52-4C79-6543-A538-74281CF3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PEMBENTUKAN KATALOG ELEKTRONIK LOKAL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8381B5-D6FB-3B4E-A453-EBD4391E4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3815"/>
              </p:ext>
            </p:extLst>
          </p:nvPr>
        </p:nvGraphicFramePr>
        <p:xfrm>
          <a:off x="720725" y="1547813"/>
          <a:ext cx="10726738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78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7A52-4C79-6543-A538-74281CF3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2599"/>
            <a:ext cx="6714943" cy="9360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PENCANTUMAN BARANG/JASA PADA </a:t>
            </a:r>
            <a:br>
              <a:rPr lang="en-US" sz="3200" dirty="0"/>
            </a:br>
            <a:r>
              <a:rPr lang="en-US" sz="3200" dirty="0"/>
              <a:t>KATALOG ELEKTRONIK LOKAL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8381B5-D6FB-3B4E-A453-EBD4391E4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464343"/>
              </p:ext>
            </p:extLst>
          </p:nvPr>
        </p:nvGraphicFramePr>
        <p:xfrm>
          <a:off x="720725" y="1547813"/>
          <a:ext cx="10726738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17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1C662229-7CB7-44F5-9218-DEE5F587A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23" y="859971"/>
            <a:ext cx="11115006" cy="6253452"/>
          </a:xfrm>
        </p:spPr>
      </p:pic>
    </p:spTree>
    <p:extLst>
      <p:ext uri="{BB962C8B-B14F-4D97-AF65-F5344CB8AC3E}">
        <p14:creationId xmlns:p14="http://schemas.microsoft.com/office/powerpoint/2010/main" val="150126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6DD8-CBD1-6644-A291-C66A6CB3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Alur Proses </a:t>
            </a:r>
            <a:r>
              <a:rPr lang="en-US" sz="2400" dirty="0" err="1"/>
              <a:t>Pencantuman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pada </a:t>
            </a:r>
            <a:r>
              <a:rPr lang="en-US" sz="2400" dirty="0" err="1"/>
              <a:t>Katalog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(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94952F-FA0C-0241-BCE5-99290670B521}"/>
              </a:ext>
            </a:extLst>
          </p:cNvPr>
          <p:cNvGrpSpPr/>
          <p:nvPr/>
        </p:nvGrpSpPr>
        <p:grpSpPr>
          <a:xfrm>
            <a:off x="215172" y="1137139"/>
            <a:ext cx="11484458" cy="5148185"/>
            <a:chOff x="43888" y="770472"/>
            <a:chExt cx="11897776" cy="5643805"/>
          </a:xfrm>
        </p:grpSpPr>
        <p:sp>
          <p:nvSpPr>
            <p:cNvPr id="3" name="CustomShape 5">
              <a:extLst>
                <a:ext uri="{FF2B5EF4-FFF2-40B4-BE49-F238E27FC236}">
                  <a16:creationId xmlns:a16="http://schemas.microsoft.com/office/drawing/2014/main" id="{6E36200C-34F6-954C-A155-F0F1A6739F84}"/>
                </a:ext>
              </a:extLst>
            </p:cNvPr>
            <p:cNvSpPr/>
            <p:nvPr/>
          </p:nvSpPr>
          <p:spPr>
            <a:xfrm>
              <a:off x="2300432" y="770472"/>
              <a:ext cx="1844234" cy="116982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Evaluasi</a:t>
              </a:r>
              <a:r>
                <a:rPr kumimoji="0" lang="en-US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 </a:t>
              </a:r>
              <a:r>
                <a:rPr kumimoji="0" lang="en-US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Usulan</a:t>
              </a:r>
              <a:r>
                <a:rPr kumimoji="0" lang="en-US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 </a:t>
              </a:r>
              <a:r>
                <a:rPr kumimoji="0" lang="en-US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Etalase</a:t>
              </a:r>
              <a:r>
                <a:rPr kumimoji="0" lang="en-US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 </a:t>
              </a:r>
              <a:r>
                <a:rPr kumimoji="0" lang="en-US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Produk</a:t>
              </a:r>
              <a:endParaRPr kumimoji="0" lang="en-US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" name="Flowchart: Terminator 1">
              <a:extLst>
                <a:ext uri="{FF2B5EF4-FFF2-40B4-BE49-F238E27FC236}">
                  <a16:creationId xmlns:a16="http://schemas.microsoft.com/office/drawing/2014/main" id="{2443685E-864D-FB40-8757-02C750E3AF57}"/>
                </a:ext>
              </a:extLst>
            </p:cNvPr>
            <p:cNvSpPr/>
            <p:nvPr/>
          </p:nvSpPr>
          <p:spPr>
            <a:xfrm>
              <a:off x="43888" y="3726380"/>
              <a:ext cx="1655180" cy="1231217"/>
            </a:xfrm>
            <a:prstGeom prst="flowChartTermina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Pengecekan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Ketersediaan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Etalase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Secara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Mandiri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" name="CustomShape 21">
              <a:extLst>
                <a:ext uri="{FF2B5EF4-FFF2-40B4-BE49-F238E27FC236}">
                  <a16:creationId xmlns:a16="http://schemas.microsoft.com/office/drawing/2014/main" id="{079BE338-2464-7D44-9B86-6F88DEBF7006}"/>
                </a:ext>
              </a:extLst>
            </p:cNvPr>
            <p:cNvSpPr/>
            <p:nvPr/>
          </p:nvSpPr>
          <p:spPr>
            <a:xfrm>
              <a:off x="2394960" y="3471615"/>
              <a:ext cx="1655181" cy="752804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Etalase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Produk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Belum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Tersedia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CustomShape 21">
              <a:extLst>
                <a:ext uri="{FF2B5EF4-FFF2-40B4-BE49-F238E27FC236}">
                  <a16:creationId xmlns:a16="http://schemas.microsoft.com/office/drawing/2014/main" id="{7289C06F-0F9A-2240-A8B1-3A654F170793}"/>
                </a:ext>
              </a:extLst>
            </p:cNvPr>
            <p:cNvSpPr/>
            <p:nvPr/>
          </p:nvSpPr>
          <p:spPr>
            <a:xfrm>
              <a:off x="2394960" y="4581196"/>
              <a:ext cx="1655181" cy="75280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Etalase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Produk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Sudah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Tersedia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6827FF1-1819-B242-A5F9-F41A3816691C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1699068" y="3848018"/>
              <a:ext cx="695892" cy="4939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0CEEC7-5E98-E646-9121-0F24FE314301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>
              <a:off x="1699068" y="4341989"/>
              <a:ext cx="695892" cy="61561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ustomShape 21">
              <a:extLst>
                <a:ext uri="{FF2B5EF4-FFF2-40B4-BE49-F238E27FC236}">
                  <a16:creationId xmlns:a16="http://schemas.microsoft.com/office/drawing/2014/main" id="{FE16CC26-B339-F64C-9FD0-368E14FCE2C7}"/>
                </a:ext>
              </a:extLst>
            </p:cNvPr>
            <p:cNvSpPr/>
            <p:nvPr/>
          </p:nvSpPr>
          <p:spPr>
            <a:xfrm>
              <a:off x="2394959" y="2316695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Usulan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677EE3-71F2-6A4C-931D-4E57A871EF1A}"/>
                </a:ext>
              </a:extLst>
            </p:cNvPr>
            <p:cNvCxnSpPr>
              <a:cxnSpLocks/>
              <a:stCxn id="9" idx="0"/>
              <a:endCxn id="3" idx="2"/>
            </p:cNvCxnSpPr>
            <p:nvPr/>
          </p:nvCxnSpPr>
          <p:spPr>
            <a:xfrm flipH="1" flipV="1">
              <a:off x="3222549" y="1940293"/>
              <a:ext cx="1" cy="376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stomShape 21">
              <a:extLst>
                <a:ext uri="{FF2B5EF4-FFF2-40B4-BE49-F238E27FC236}">
                  <a16:creationId xmlns:a16="http://schemas.microsoft.com/office/drawing/2014/main" id="{BB1BAC7D-FC3D-324B-94C7-E6FBB69EFD1D}"/>
                </a:ext>
              </a:extLst>
            </p:cNvPr>
            <p:cNvSpPr/>
            <p:nvPr/>
          </p:nvSpPr>
          <p:spPr>
            <a:xfrm>
              <a:off x="5044081" y="5484662"/>
              <a:ext cx="1528619" cy="680041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Penayangan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CustomShape 5">
              <a:extLst>
                <a:ext uri="{FF2B5EF4-FFF2-40B4-BE49-F238E27FC236}">
                  <a16:creationId xmlns:a16="http://schemas.microsoft.com/office/drawing/2014/main" id="{8033F542-235A-8544-AEA5-ED94441DD34E}"/>
                </a:ext>
              </a:extLst>
            </p:cNvPr>
            <p:cNvSpPr/>
            <p:nvPr/>
          </p:nvSpPr>
          <p:spPr>
            <a:xfrm>
              <a:off x="9471410" y="5235083"/>
              <a:ext cx="1970353" cy="1179194"/>
            </a:xfrm>
            <a:prstGeom prst="diamond">
              <a:avLst/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Persetujuan</a:t>
              </a:r>
              <a:r>
                <a:rPr kumimoji="0" lang="en-US" sz="105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 Hasil </a:t>
              </a:r>
              <a:r>
                <a:rPr kumimoji="0" lang="en-US" sz="105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rPr>
                <a:t>Verifikasi</a:t>
              </a:r>
              <a:endPara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39DF0C-E26B-BC40-BC04-7F39B4A09C25}"/>
                </a:ext>
              </a:extLst>
            </p:cNvPr>
            <p:cNvCxnSpPr>
              <a:stCxn id="5" idx="0"/>
              <a:endCxn id="9" idx="2"/>
            </p:cNvCxnSpPr>
            <p:nvPr/>
          </p:nvCxnSpPr>
          <p:spPr>
            <a:xfrm flipH="1" flipV="1">
              <a:off x="3222550" y="3069498"/>
              <a:ext cx="1" cy="4021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ustomShape 21">
              <a:extLst>
                <a:ext uri="{FF2B5EF4-FFF2-40B4-BE49-F238E27FC236}">
                  <a16:creationId xmlns:a16="http://schemas.microsoft.com/office/drawing/2014/main" id="{AD2C6074-9129-2B4D-83CE-C1281437BA1C}"/>
                </a:ext>
              </a:extLst>
            </p:cNvPr>
            <p:cNvSpPr/>
            <p:nvPr/>
          </p:nvSpPr>
          <p:spPr>
            <a:xfrm>
              <a:off x="4980799" y="978980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Penelaahan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Produk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CustomShape 21">
              <a:extLst>
                <a:ext uri="{FF2B5EF4-FFF2-40B4-BE49-F238E27FC236}">
                  <a16:creationId xmlns:a16="http://schemas.microsoft.com/office/drawing/2014/main" id="{90BAD594-66CF-774B-B8F5-A6CC0AF90BFA}"/>
                </a:ext>
              </a:extLst>
            </p:cNvPr>
            <p:cNvSpPr/>
            <p:nvPr/>
          </p:nvSpPr>
          <p:spPr>
            <a:xfrm>
              <a:off x="7304896" y="981787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Pembentukan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Verifikator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CustomShape 21">
              <a:extLst>
                <a:ext uri="{FF2B5EF4-FFF2-40B4-BE49-F238E27FC236}">
                  <a16:creationId xmlns:a16="http://schemas.microsoft.com/office/drawing/2014/main" id="{5799915F-8969-5A4B-BEFA-6DCCAA030BC5}"/>
                </a:ext>
              </a:extLst>
            </p:cNvPr>
            <p:cNvSpPr/>
            <p:nvPr/>
          </p:nvSpPr>
          <p:spPr>
            <a:xfrm>
              <a:off x="9628997" y="975348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Pembuatan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Etalase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Produk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CustomShape 21">
              <a:extLst>
                <a:ext uri="{FF2B5EF4-FFF2-40B4-BE49-F238E27FC236}">
                  <a16:creationId xmlns:a16="http://schemas.microsoft.com/office/drawing/2014/main" id="{C03C3426-D655-4F4E-B288-ACC1B7388FF1}"/>
                </a:ext>
              </a:extLst>
            </p:cNvPr>
            <p:cNvSpPr/>
            <p:nvPr/>
          </p:nvSpPr>
          <p:spPr>
            <a:xfrm>
              <a:off x="9628997" y="3005691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Verifikasi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CustomShape 21">
              <a:extLst>
                <a:ext uri="{FF2B5EF4-FFF2-40B4-BE49-F238E27FC236}">
                  <a16:creationId xmlns:a16="http://schemas.microsoft.com/office/drawing/2014/main" id="{33BF7AD2-57E6-6F40-8079-0E9660D17ABC}"/>
                </a:ext>
              </a:extLst>
            </p:cNvPr>
            <p:cNvSpPr/>
            <p:nvPr/>
          </p:nvSpPr>
          <p:spPr>
            <a:xfrm>
              <a:off x="7304896" y="3005691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Pembentukan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Verifikator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CustomShape 21">
              <a:extLst>
                <a:ext uri="{FF2B5EF4-FFF2-40B4-BE49-F238E27FC236}">
                  <a16:creationId xmlns:a16="http://schemas.microsoft.com/office/drawing/2014/main" id="{AE8111FC-2337-7D4C-8CE5-56F4EAAB635E}"/>
                </a:ext>
              </a:extLst>
            </p:cNvPr>
            <p:cNvSpPr/>
            <p:nvPr/>
          </p:nvSpPr>
          <p:spPr>
            <a:xfrm>
              <a:off x="7304896" y="5448280"/>
              <a:ext cx="1655181" cy="75280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Kontrak</a:t>
              </a:r>
              <a:r>
                <a:rPr kumimoji="0" lang="en-US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r>
                <a:rPr kumimoji="0" lang="en-US" sz="16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Katalog</a:t>
              </a:r>
              <a:endPara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6156D9-8CC7-374F-8AB3-82CA40B41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666" y="1351749"/>
              <a:ext cx="836133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17E721-9343-4A40-BD36-16BE27EB44A2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6635980" y="1355382"/>
              <a:ext cx="668916" cy="28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968EA-6411-7A48-8340-372AE356FDAA}"/>
                </a:ext>
              </a:extLst>
            </p:cNvPr>
            <p:cNvSpPr txBox="1"/>
            <p:nvPr/>
          </p:nvSpPr>
          <p:spPr>
            <a:xfrm>
              <a:off x="4143835" y="1007555"/>
              <a:ext cx="836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Diterima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3" name="Connector: Elbow 31">
              <a:extLst>
                <a:ext uri="{FF2B5EF4-FFF2-40B4-BE49-F238E27FC236}">
                  <a16:creationId xmlns:a16="http://schemas.microsoft.com/office/drawing/2014/main" id="{F88ABCAB-2767-5844-8034-F70518077C8D}"/>
                </a:ext>
              </a:extLst>
            </p:cNvPr>
            <p:cNvCxnSpPr>
              <a:stCxn id="3" idx="1"/>
              <a:endCxn id="9" idx="1"/>
            </p:cNvCxnSpPr>
            <p:nvPr/>
          </p:nvCxnSpPr>
          <p:spPr>
            <a:xfrm rot="10800000" flipH="1" flipV="1">
              <a:off x="2300431" y="1355383"/>
              <a:ext cx="94527" cy="1337714"/>
            </a:xfrm>
            <a:prstGeom prst="bentConnector3">
              <a:avLst>
                <a:gd name="adj1" fmla="val -392983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E1BDE4-C038-304D-88AD-AF8C33957B45}"/>
                </a:ext>
              </a:extLst>
            </p:cNvPr>
            <p:cNvSpPr txBox="1"/>
            <p:nvPr/>
          </p:nvSpPr>
          <p:spPr>
            <a:xfrm>
              <a:off x="733425" y="1799241"/>
              <a:ext cx="1148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Dikembalikan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167008-DBF9-3A4F-B4F3-C91B6900A5CA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>
            <a:xfrm flipV="1">
              <a:off x="8960077" y="1351750"/>
              <a:ext cx="668920" cy="64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AE1E15B-0A27-6F42-B1F1-FFBFB4CFDAA3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>
              <a:off x="10456588" y="1728151"/>
              <a:ext cx="0" cy="1277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FF9F4F2-5F95-F144-B037-8872093B4178}"/>
                </a:ext>
              </a:extLst>
            </p:cNvPr>
            <p:cNvCxnSpPr>
              <a:stCxn id="17" idx="2"/>
              <a:endCxn id="12" idx="0"/>
            </p:cNvCxnSpPr>
            <p:nvPr/>
          </p:nvCxnSpPr>
          <p:spPr>
            <a:xfrm flipH="1">
              <a:off x="10456587" y="3758494"/>
              <a:ext cx="1" cy="1476589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310DC48-E8DA-6B41-98FB-EAD8EEAB2211}"/>
                </a:ext>
              </a:extLst>
            </p:cNvPr>
            <p:cNvCxnSpPr>
              <a:stCxn id="12" idx="1"/>
              <a:endCxn id="19" idx="3"/>
            </p:cNvCxnSpPr>
            <p:nvPr/>
          </p:nvCxnSpPr>
          <p:spPr>
            <a:xfrm flipH="1">
              <a:off x="8960077" y="5824680"/>
              <a:ext cx="511333" cy="2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E9EA21B-7092-6645-A272-3E0601C12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700" y="5824680"/>
              <a:ext cx="732196" cy="1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ABF220E-33B9-5A42-AC35-B690DDF543BB}"/>
                </a:ext>
              </a:extLst>
            </p:cNvPr>
            <p:cNvCxnSpPr>
              <a:cxnSpLocks/>
              <a:stCxn id="11" idx="1"/>
              <a:endCxn id="31" idx="3"/>
            </p:cNvCxnSpPr>
            <p:nvPr/>
          </p:nvCxnSpPr>
          <p:spPr>
            <a:xfrm flipH="1" flipV="1">
              <a:off x="3798422" y="5824681"/>
              <a:ext cx="1245659" cy="2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Flowchart: Terminator 95">
              <a:extLst>
                <a:ext uri="{FF2B5EF4-FFF2-40B4-BE49-F238E27FC236}">
                  <a16:creationId xmlns:a16="http://schemas.microsoft.com/office/drawing/2014/main" id="{1C48FB72-6028-C74A-B8E2-5177E6E7BD8C}"/>
                </a:ext>
              </a:extLst>
            </p:cNvPr>
            <p:cNvSpPr/>
            <p:nvPr/>
          </p:nvSpPr>
          <p:spPr>
            <a:xfrm>
              <a:off x="2646675" y="5547454"/>
              <a:ext cx="1151747" cy="554453"/>
            </a:xfrm>
            <a:prstGeom prst="flowChartTermina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Selesai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4596DA-D4EC-0340-A69C-69A368B40F8F}"/>
                </a:ext>
              </a:extLst>
            </p:cNvPr>
            <p:cNvCxnSpPr>
              <a:stCxn id="18" idx="3"/>
              <a:endCxn id="17" idx="1"/>
            </p:cNvCxnSpPr>
            <p:nvPr/>
          </p:nvCxnSpPr>
          <p:spPr>
            <a:xfrm>
              <a:off x="8960077" y="3382093"/>
              <a:ext cx="668920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Elbow 62">
              <a:extLst>
                <a:ext uri="{FF2B5EF4-FFF2-40B4-BE49-F238E27FC236}">
                  <a16:creationId xmlns:a16="http://schemas.microsoft.com/office/drawing/2014/main" id="{A7E21451-9F68-DA45-8518-9C85EA900FCD}"/>
                </a:ext>
              </a:extLst>
            </p:cNvPr>
            <p:cNvCxnSpPr>
              <a:stCxn id="6" idx="3"/>
              <a:endCxn id="18" idx="1"/>
            </p:cNvCxnSpPr>
            <p:nvPr/>
          </p:nvCxnSpPr>
          <p:spPr>
            <a:xfrm flipV="1">
              <a:off x="4050141" y="3382093"/>
              <a:ext cx="3254755" cy="1575505"/>
            </a:xfrm>
            <a:prstGeom prst="bentConnector3">
              <a:avLst>
                <a:gd name="adj1" fmla="val 53804"/>
              </a:avLst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291">
              <a:extLst>
                <a:ext uri="{FF2B5EF4-FFF2-40B4-BE49-F238E27FC236}">
                  <a16:creationId xmlns:a16="http://schemas.microsoft.com/office/drawing/2014/main" id="{9D67D1EB-668C-D848-9CF4-27F70F26AA37}"/>
                </a:ext>
              </a:extLst>
            </p:cNvPr>
            <p:cNvCxnSpPr>
              <a:stCxn id="12" idx="3"/>
              <a:endCxn id="17" idx="3"/>
            </p:cNvCxnSpPr>
            <p:nvPr/>
          </p:nvCxnSpPr>
          <p:spPr>
            <a:xfrm flipH="1" flipV="1">
              <a:off x="11284178" y="3382093"/>
              <a:ext cx="157585" cy="2442587"/>
            </a:xfrm>
            <a:prstGeom prst="bentConnector3">
              <a:avLst>
                <a:gd name="adj1" fmla="val -145065"/>
              </a:avLst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461BDC-205A-F04A-98E1-EC0C3F23E113}"/>
                </a:ext>
              </a:extLst>
            </p:cNvPr>
            <p:cNvSpPr txBox="1"/>
            <p:nvPr/>
          </p:nvSpPr>
          <p:spPr>
            <a:xfrm>
              <a:off x="8763655" y="5244056"/>
              <a:ext cx="1148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Disetujui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BB8E38-41C5-7947-8C25-49BE06DB461B}"/>
                </a:ext>
              </a:extLst>
            </p:cNvPr>
            <p:cNvSpPr txBox="1"/>
            <p:nvPr/>
          </p:nvSpPr>
          <p:spPr>
            <a:xfrm>
              <a:off x="10793142" y="5103167"/>
              <a:ext cx="1148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Tidak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Disetujui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7" name="Kotak Teks 48">
            <a:extLst>
              <a:ext uri="{FF2B5EF4-FFF2-40B4-BE49-F238E27FC236}">
                <a16:creationId xmlns:a16="http://schemas.microsoft.com/office/drawing/2014/main" id="{EFEA5961-DC1A-E04E-8857-E6BAAA45CB20}"/>
              </a:ext>
            </a:extLst>
          </p:cNvPr>
          <p:cNvSpPr txBox="1"/>
          <p:nvPr/>
        </p:nvSpPr>
        <p:spPr>
          <a:xfrm flipH="1">
            <a:off x="97638" y="5895358"/>
            <a:ext cx="119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Keterangan</a:t>
            </a:r>
            <a:r>
              <a:rPr lang="en-US" sz="1200" i="1" dirty="0"/>
              <a:t>:</a:t>
            </a:r>
          </a:p>
          <a:p>
            <a:pPr marL="342900" indent="-342900">
              <a:buAutoNum type="arabicPeriod"/>
            </a:pPr>
            <a:r>
              <a:rPr lang="en-ID" sz="1200" i="1" dirty="0"/>
              <a:t>Jalur </a:t>
            </a:r>
            <a:r>
              <a:rPr lang="en-ID" sz="1200" b="1" i="1" dirty="0"/>
              <a:t>“Hijau” </a:t>
            </a:r>
            <a:r>
              <a:rPr lang="en-ID" sz="1200" i="1" dirty="0"/>
              <a:t>: </a:t>
            </a:r>
            <a:r>
              <a:rPr lang="en-ID" sz="1200" b="1" i="1" dirty="0"/>
              <a:t>Alur Proses </a:t>
            </a:r>
            <a:r>
              <a:rPr lang="en-ID" sz="1200" b="1" i="1" dirty="0" err="1"/>
              <a:t>Katalog</a:t>
            </a:r>
            <a:r>
              <a:rPr lang="en-ID" sz="1200" b="1" i="1" dirty="0"/>
              <a:t> </a:t>
            </a:r>
            <a:r>
              <a:rPr lang="en-ID" sz="1200" b="1" i="1" dirty="0" err="1"/>
              <a:t>Lokal</a:t>
            </a:r>
            <a:r>
              <a:rPr lang="en-ID" sz="1200" b="1" i="1" dirty="0"/>
              <a:t> yang </a:t>
            </a:r>
            <a:r>
              <a:rPr lang="en-ID" sz="1200" b="1" i="1" dirty="0" err="1"/>
              <a:t>akan</a:t>
            </a:r>
            <a:r>
              <a:rPr lang="en-ID" sz="1200" b="1" i="1" dirty="0"/>
              <a:t> </a:t>
            </a:r>
            <a:r>
              <a:rPr lang="en-ID" sz="1200" b="1" i="1" dirty="0" err="1"/>
              <a:t>datang</a:t>
            </a:r>
            <a:endParaRPr lang="en-ID" sz="1200" b="1" i="1" dirty="0"/>
          </a:p>
          <a:p>
            <a:pPr marL="342900" indent="-342900">
              <a:buAutoNum type="arabicPeriod"/>
            </a:pPr>
            <a:r>
              <a:rPr lang="en-ID" sz="1200" i="1" dirty="0"/>
              <a:t>Jalur </a:t>
            </a:r>
            <a:r>
              <a:rPr lang="en-ID" sz="1200" b="1" i="1" dirty="0"/>
              <a:t>“Merah” </a:t>
            </a:r>
            <a:r>
              <a:rPr lang="en-ID" sz="1200" i="1" dirty="0"/>
              <a:t>: </a:t>
            </a:r>
            <a:r>
              <a:rPr lang="en-ID" sz="1200" b="1" i="1" dirty="0"/>
              <a:t>Alur proses </a:t>
            </a:r>
            <a:r>
              <a:rPr lang="en-ID" sz="1200" b="1" i="1" dirty="0" err="1"/>
              <a:t>eksisting</a:t>
            </a:r>
            <a:r>
              <a:rPr lang="en-ID" sz="1200" b="1" i="1" dirty="0"/>
              <a:t>.</a:t>
            </a:r>
            <a:r>
              <a:rPr lang="en-ID" sz="1200" i="1" dirty="0"/>
              <a:t> Masih </a:t>
            </a:r>
            <a:r>
              <a:rPr lang="en-ID" sz="1200" i="1" dirty="0" err="1"/>
              <a:t>tetap</a:t>
            </a:r>
            <a:r>
              <a:rPr lang="en-ID" sz="1200" i="1" dirty="0"/>
              <a:t> </a:t>
            </a:r>
            <a:r>
              <a:rPr lang="en-ID" sz="1200" i="1" dirty="0" err="1"/>
              <a:t>berlangsung</a:t>
            </a:r>
            <a:r>
              <a:rPr lang="en-ID" sz="1200" i="1" dirty="0"/>
              <a:t> </a:t>
            </a:r>
            <a:r>
              <a:rPr lang="en-ID" sz="1200" i="1" dirty="0" err="1"/>
              <a:t>untuk</a:t>
            </a:r>
            <a:r>
              <a:rPr lang="en-ID" sz="1200" i="1" dirty="0"/>
              <a:t> </a:t>
            </a:r>
            <a:r>
              <a:rPr lang="en-ID" sz="1200" i="1" dirty="0" err="1"/>
              <a:t>mendapatkan</a:t>
            </a:r>
            <a:r>
              <a:rPr lang="en-ID" sz="1200" i="1" dirty="0"/>
              <a:t> </a:t>
            </a:r>
            <a:r>
              <a:rPr lang="en-ID" sz="1200" i="1" dirty="0" err="1"/>
              <a:t>sebanyak-banyaknya</a:t>
            </a:r>
            <a:r>
              <a:rPr lang="en-ID" sz="1200" i="1" dirty="0"/>
              <a:t> </a:t>
            </a:r>
            <a:r>
              <a:rPr lang="en-ID" sz="1200" i="1" dirty="0" err="1"/>
              <a:t>variasi</a:t>
            </a:r>
            <a:r>
              <a:rPr lang="en-ID" sz="1200" i="1" dirty="0"/>
              <a:t> </a:t>
            </a:r>
            <a:r>
              <a:rPr lang="en-ID" sz="1200" i="1" dirty="0" err="1"/>
              <a:t>koleksi</a:t>
            </a:r>
            <a:r>
              <a:rPr lang="en-ID" sz="1200" i="1" dirty="0"/>
              <a:t> </a:t>
            </a:r>
            <a:r>
              <a:rPr lang="en-ID" sz="1200" i="1" dirty="0" err="1"/>
              <a:t>Etalase</a:t>
            </a:r>
            <a:r>
              <a:rPr lang="en-ID" sz="1200" i="1" dirty="0"/>
              <a:t> </a:t>
            </a:r>
            <a:r>
              <a:rPr lang="en-ID" sz="1200" i="1" dirty="0" err="1"/>
              <a:t>Produk</a:t>
            </a:r>
            <a:r>
              <a:rPr lang="en-ID" sz="1200" i="1" dirty="0"/>
              <a:t> </a:t>
            </a:r>
            <a:r>
              <a:rPr lang="en-ID" sz="1200" i="1" dirty="0" err="1"/>
              <a:t>dari</a:t>
            </a:r>
            <a:r>
              <a:rPr lang="en-ID" sz="1200" i="1" dirty="0"/>
              <a:t> </a:t>
            </a:r>
            <a:r>
              <a:rPr lang="en-ID" sz="1200" i="1" dirty="0" err="1"/>
              <a:t>Pengelola</a:t>
            </a:r>
            <a:r>
              <a:rPr lang="en-ID" sz="1200" i="1" dirty="0"/>
              <a:t> </a:t>
            </a:r>
            <a:r>
              <a:rPr lang="en-ID" sz="1200" i="1" dirty="0" err="1"/>
              <a:t>Katalog</a:t>
            </a:r>
            <a:r>
              <a:rPr lang="en-ID" sz="1200" i="1" dirty="0"/>
              <a:t> </a:t>
            </a:r>
            <a:r>
              <a:rPr lang="en-ID" sz="1200" i="1" dirty="0" err="1"/>
              <a:t>Lokal</a:t>
            </a:r>
            <a:r>
              <a:rPr lang="en-ID" sz="1200" i="1" dirty="0"/>
              <a:t> yang </a:t>
            </a:r>
            <a:r>
              <a:rPr lang="en-ID" sz="1200" i="1" dirty="0" err="1"/>
              <a:t>sudah</a:t>
            </a:r>
            <a:r>
              <a:rPr lang="en-ID" sz="1200" i="1" dirty="0"/>
              <a:t>/</a:t>
            </a:r>
            <a:r>
              <a:rPr lang="en-ID" sz="1200" i="1" dirty="0" err="1"/>
              <a:t>masih</a:t>
            </a:r>
            <a:r>
              <a:rPr lang="en-ID" sz="1200" i="1" dirty="0"/>
              <a:t> </a:t>
            </a:r>
            <a:r>
              <a:rPr lang="en-ID" sz="1200" i="1" dirty="0" err="1"/>
              <a:t>eksis</a:t>
            </a:r>
            <a:r>
              <a:rPr lang="en-ID" sz="1200" i="1" dirty="0"/>
              <a:t>. </a:t>
            </a:r>
            <a:r>
              <a:rPr lang="en-ID" sz="1200" b="1" i="1" dirty="0" err="1"/>
              <a:t>Apabila</a:t>
            </a:r>
            <a:r>
              <a:rPr lang="en-ID" sz="1200" b="1" i="1" dirty="0"/>
              <a:t> </a:t>
            </a:r>
            <a:r>
              <a:rPr lang="en-ID" sz="1200" b="1" i="1" dirty="0" err="1"/>
              <a:t>Etalase</a:t>
            </a:r>
            <a:r>
              <a:rPr lang="en-ID" sz="1200" b="1" i="1" dirty="0"/>
              <a:t> </a:t>
            </a:r>
            <a:r>
              <a:rPr lang="en-ID" sz="1200" b="1" i="1" dirty="0" err="1"/>
              <a:t>Produk</a:t>
            </a:r>
            <a:r>
              <a:rPr lang="en-ID" sz="1200" b="1" i="1" dirty="0"/>
              <a:t> </a:t>
            </a:r>
            <a:r>
              <a:rPr lang="en-ID" sz="1200" b="1" i="1" dirty="0" err="1"/>
              <a:t>dengan</a:t>
            </a:r>
            <a:r>
              <a:rPr lang="en-ID" sz="1200" b="1" i="1" dirty="0"/>
              <a:t> </a:t>
            </a:r>
            <a:r>
              <a:rPr lang="en-ID" sz="1200" b="1" i="1" dirty="0" err="1"/>
              <a:t>berbagai</a:t>
            </a:r>
            <a:r>
              <a:rPr lang="en-ID" sz="1200" b="1" i="1" dirty="0"/>
              <a:t> </a:t>
            </a:r>
            <a:r>
              <a:rPr lang="en-ID" sz="1200" b="1" i="1" dirty="0" err="1"/>
              <a:t>variasi</a:t>
            </a:r>
            <a:r>
              <a:rPr lang="en-ID" sz="1200" b="1" i="1" dirty="0"/>
              <a:t> </a:t>
            </a:r>
            <a:r>
              <a:rPr lang="en-ID" sz="1200" b="1" i="1" dirty="0" err="1"/>
              <a:t>telah</a:t>
            </a:r>
            <a:r>
              <a:rPr lang="en-ID" sz="1200" b="1" i="1" dirty="0"/>
              <a:t> </a:t>
            </a:r>
            <a:r>
              <a:rPr lang="en-ID" sz="1200" b="1" i="1" dirty="0" err="1"/>
              <a:t>tersedia</a:t>
            </a:r>
            <a:r>
              <a:rPr lang="en-ID" sz="1200" b="1" i="1" dirty="0"/>
              <a:t>, </a:t>
            </a:r>
            <a:r>
              <a:rPr lang="en-ID" sz="1200" b="1" i="1" dirty="0" err="1"/>
              <a:t>maka</a:t>
            </a:r>
            <a:r>
              <a:rPr lang="en-ID" sz="1200" b="1" i="1" dirty="0"/>
              <a:t> </a:t>
            </a:r>
            <a:r>
              <a:rPr lang="en-ID" sz="1200" b="1" i="1" dirty="0" err="1"/>
              <a:t>jalur</a:t>
            </a:r>
            <a:r>
              <a:rPr lang="en-ID" sz="1200" b="1" i="1" dirty="0"/>
              <a:t> “Merah” </a:t>
            </a:r>
            <a:r>
              <a:rPr lang="en-ID" sz="1200" b="1" i="1" dirty="0" err="1"/>
              <a:t>ini</a:t>
            </a:r>
            <a:r>
              <a:rPr lang="en-ID" sz="1200" b="1" i="1" dirty="0"/>
              <a:t> </a:t>
            </a:r>
            <a:r>
              <a:rPr lang="en-ID" sz="1200" b="1" i="1" dirty="0" err="1"/>
              <a:t>akan</a:t>
            </a:r>
            <a:r>
              <a:rPr lang="en-ID" sz="1200" b="1" i="1" dirty="0"/>
              <a:t> </a:t>
            </a:r>
            <a:r>
              <a:rPr lang="en-ID" sz="1200" b="1" i="1" dirty="0" err="1"/>
              <a:t>diberhentikan</a:t>
            </a:r>
            <a:r>
              <a:rPr lang="en-ID" sz="1200" b="1" i="1" dirty="0"/>
              <a:t>/</a:t>
            </a:r>
            <a:r>
              <a:rPr lang="en-ID" sz="1200" b="1" i="1" dirty="0" err="1"/>
              <a:t>ditiadakan</a:t>
            </a:r>
            <a:r>
              <a:rPr lang="en-ID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2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BB0-C956-EC4F-9428-9B4B102A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3632"/>
            <a:ext cx="9792000" cy="936000"/>
          </a:xfrm>
        </p:spPr>
        <p:txBody>
          <a:bodyPr>
            <a:noAutofit/>
          </a:bodyPr>
          <a:lstStyle/>
          <a:p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disiapkan</a:t>
            </a:r>
            <a:r>
              <a:rPr lang="en-US" sz="2400" dirty="0"/>
              <a:t> oleh </a:t>
            </a:r>
            <a:r>
              <a:rPr lang="en-US" sz="2400" dirty="0" err="1"/>
              <a:t>Pemda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Pengelola</a:t>
            </a:r>
            <a:r>
              <a:rPr lang="en-US" sz="2400" dirty="0"/>
              <a:t> </a:t>
            </a:r>
            <a:r>
              <a:rPr lang="en-US" sz="2400" dirty="0" err="1"/>
              <a:t>Katalog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(1)</a:t>
            </a:r>
          </a:p>
        </p:txBody>
      </p:sp>
      <p:pic>
        <p:nvPicPr>
          <p:cNvPr id="7" name="Grafik 6" descr="Lencana 1 dengan isian solid">
            <a:extLst>
              <a:ext uri="{FF2B5EF4-FFF2-40B4-BE49-F238E27FC236}">
                <a16:creationId xmlns:a16="http://schemas.microsoft.com/office/drawing/2014/main" id="{1A95A55F-817B-4ECF-8125-4DE8AD73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227" y="1393371"/>
            <a:ext cx="748147" cy="685800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id="{3D1072E6-9C15-4D7E-940E-554E927411C8}"/>
              </a:ext>
            </a:extLst>
          </p:cNvPr>
          <p:cNvSpPr txBox="1"/>
          <p:nvPr/>
        </p:nvSpPr>
        <p:spPr>
          <a:xfrm>
            <a:off x="1436916" y="1469569"/>
            <a:ext cx="389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Cek </a:t>
            </a:r>
            <a:r>
              <a:rPr lang="en-GB" sz="2000" b="1" dirty="0" err="1"/>
              <a:t>Ketersediaan</a:t>
            </a:r>
            <a:r>
              <a:rPr lang="en-GB" sz="2000" b="1" dirty="0"/>
              <a:t> </a:t>
            </a:r>
            <a:r>
              <a:rPr lang="en-GB" sz="2000" b="1" dirty="0" err="1"/>
              <a:t>Etalase</a:t>
            </a:r>
            <a:r>
              <a:rPr lang="en-GB" sz="2000" b="1" dirty="0"/>
              <a:t> </a:t>
            </a:r>
            <a:r>
              <a:rPr lang="en-GB" sz="2000" b="1" dirty="0" err="1"/>
              <a:t>Produk</a:t>
            </a:r>
            <a:r>
              <a:rPr lang="en-GB" sz="2000" b="1" dirty="0"/>
              <a:t> di </a:t>
            </a:r>
          </a:p>
          <a:p>
            <a:pPr algn="just"/>
            <a:r>
              <a:rPr lang="en-GB" sz="2000" b="1" dirty="0"/>
              <a:t>https://e-katalog.lkpp.go.id</a:t>
            </a:r>
            <a:endParaRPr lang="en-ID" sz="2000" dirty="0"/>
          </a:p>
        </p:txBody>
      </p:sp>
      <p:pic>
        <p:nvPicPr>
          <p:cNvPr id="12" name="Gambar 11" descr="Sebuah gambar berisi teks&#10;&#10;Deskripsi dibuat secara otomatis">
            <a:extLst>
              <a:ext uri="{FF2B5EF4-FFF2-40B4-BE49-F238E27FC236}">
                <a16:creationId xmlns:a16="http://schemas.microsoft.com/office/drawing/2014/main" id="{61971DFF-C48E-4F9E-BF5D-8583B559F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629" y="1508972"/>
            <a:ext cx="5408340" cy="3215427"/>
          </a:xfrm>
          <a:prstGeom prst="rect">
            <a:avLst/>
          </a:prstGeom>
        </p:spPr>
      </p:pic>
      <p:sp>
        <p:nvSpPr>
          <p:cNvPr id="13" name="Kotak Teks 12">
            <a:extLst>
              <a:ext uri="{FF2B5EF4-FFF2-40B4-BE49-F238E27FC236}">
                <a16:creationId xmlns:a16="http://schemas.microsoft.com/office/drawing/2014/main" id="{D268F8E7-6DC6-4122-99A2-7DCDD89A00C4}"/>
              </a:ext>
            </a:extLst>
          </p:cNvPr>
          <p:cNvSpPr txBox="1"/>
          <p:nvPr/>
        </p:nvSpPr>
        <p:spPr>
          <a:xfrm>
            <a:off x="1012371" y="4976729"/>
            <a:ext cx="998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marR="0" lvl="0" indent="-187325" algn="just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 err="1"/>
              <a:t>Klik</a:t>
            </a:r>
            <a:r>
              <a:rPr lang="en-GB" sz="1800" b="0" dirty="0"/>
              <a:t> "</a:t>
            </a:r>
            <a:r>
              <a:rPr lang="en-GB" sz="1800" b="0" dirty="0" err="1"/>
              <a:t>Etalase</a:t>
            </a:r>
            <a:r>
              <a:rPr lang="en-GB" sz="1800" b="0" dirty="0"/>
              <a:t> </a:t>
            </a:r>
            <a:r>
              <a:rPr lang="en-GB" sz="1800" b="0" dirty="0" err="1"/>
              <a:t>Produk</a:t>
            </a:r>
            <a:r>
              <a:rPr lang="en-GB" sz="1800" b="0" dirty="0"/>
              <a:t>" pada </a:t>
            </a:r>
            <a:r>
              <a:rPr lang="en-GB" sz="1800" b="0" dirty="0" err="1"/>
              <a:t>sisi</a:t>
            </a:r>
            <a:r>
              <a:rPr lang="en-GB" sz="1800" b="0" dirty="0"/>
              <a:t> </a:t>
            </a:r>
            <a:r>
              <a:rPr lang="en-GB" sz="1800" b="0" dirty="0" err="1"/>
              <a:t>kiri</a:t>
            </a:r>
            <a:r>
              <a:rPr lang="en-GB" sz="1800" b="0" dirty="0"/>
              <a:t> </a:t>
            </a:r>
            <a:r>
              <a:rPr lang="en-GB" sz="1800" b="0" dirty="0" err="1"/>
              <a:t>atas</a:t>
            </a:r>
            <a:r>
              <a:rPr lang="en-GB" sz="1800" b="0" dirty="0"/>
              <a:t> </a:t>
            </a:r>
            <a:r>
              <a:rPr lang="en-GB" sz="1800" b="0" dirty="0" err="1"/>
              <a:t>tampilan</a:t>
            </a:r>
            <a:r>
              <a:rPr lang="en-GB" sz="1800" b="0" dirty="0"/>
              <a:t> </a:t>
            </a:r>
            <a:r>
              <a:rPr lang="en-GB" sz="1800" b="0" dirty="0" err="1"/>
              <a:t>layar</a:t>
            </a:r>
            <a:r>
              <a:rPr lang="en-GB" sz="1800" b="0" dirty="0"/>
              <a:t>. Lalu, </a:t>
            </a:r>
            <a:r>
              <a:rPr lang="en-GB" sz="1800" b="0" dirty="0" err="1"/>
              <a:t>arahkan</a:t>
            </a:r>
            <a:r>
              <a:rPr lang="en-GB" sz="1800" b="0" dirty="0"/>
              <a:t> </a:t>
            </a:r>
            <a:r>
              <a:rPr lang="en-GB" sz="1800" b="0" dirty="0" err="1"/>
              <a:t>kursor</a:t>
            </a:r>
            <a:r>
              <a:rPr lang="en-GB" sz="1800" b="0" dirty="0"/>
              <a:t> </a:t>
            </a:r>
            <a:r>
              <a:rPr lang="en-GB" sz="1800" b="0" dirty="0" err="1"/>
              <a:t>ke</a:t>
            </a:r>
            <a:r>
              <a:rPr lang="en-GB" sz="1800" b="0" dirty="0"/>
              <a:t> "</a:t>
            </a:r>
            <a:r>
              <a:rPr lang="en-GB" sz="1800" b="0" dirty="0" err="1"/>
              <a:t>Etalase</a:t>
            </a:r>
            <a:r>
              <a:rPr lang="en-GB" sz="1800" b="0" dirty="0"/>
              <a:t> </a:t>
            </a:r>
            <a:r>
              <a:rPr lang="en-GB" sz="1800" b="0" dirty="0" err="1"/>
              <a:t>Produk</a:t>
            </a:r>
            <a:r>
              <a:rPr lang="en-GB" sz="1800" b="0" dirty="0"/>
              <a:t> </a:t>
            </a:r>
            <a:r>
              <a:rPr lang="en-GB" sz="1800" b="0" dirty="0" err="1"/>
              <a:t>Lokal</a:t>
            </a:r>
            <a:r>
              <a:rPr lang="en-GB" sz="1800" b="0" dirty="0"/>
              <a:t>" dan </a:t>
            </a:r>
            <a:r>
              <a:rPr lang="en-GB" sz="1800" b="0" dirty="0" err="1"/>
              <a:t>pilih</a:t>
            </a:r>
            <a:r>
              <a:rPr lang="en-GB" sz="1800" b="0" dirty="0"/>
              <a:t> "</a:t>
            </a:r>
            <a:r>
              <a:rPr lang="en-GB" sz="1800" b="0" dirty="0" err="1"/>
              <a:t>Pemerintah</a:t>
            </a:r>
            <a:r>
              <a:rPr lang="en-GB" sz="1800" b="0" dirty="0"/>
              <a:t> Daerah" yang </a:t>
            </a:r>
            <a:r>
              <a:rPr lang="en-GB" sz="1800" b="0" dirty="0" err="1"/>
              <a:t>dituju</a:t>
            </a:r>
            <a:r>
              <a:rPr lang="en-GB" sz="1800" b="0" dirty="0"/>
              <a:t>. </a:t>
            </a:r>
            <a:r>
              <a:rPr lang="en-GB" sz="1800" b="0" dirty="0" err="1"/>
              <a:t>Selanjutnya</a:t>
            </a:r>
            <a:r>
              <a:rPr lang="en-GB" sz="1800" b="0" dirty="0"/>
              <a:t> </a:t>
            </a:r>
            <a:r>
              <a:rPr lang="en-GB" sz="1800" b="0" dirty="0" err="1"/>
              <a:t>akan</a:t>
            </a:r>
            <a:r>
              <a:rPr lang="en-GB" sz="1800" b="0" dirty="0"/>
              <a:t> </a:t>
            </a:r>
            <a:r>
              <a:rPr lang="en-GB" sz="1800" b="0" dirty="0" err="1"/>
              <a:t>terbaca</a:t>
            </a:r>
            <a:r>
              <a:rPr lang="en-GB" sz="1800" b="0" dirty="0"/>
              <a:t> "Nama </a:t>
            </a:r>
            <a:r>
              <a:rPr lang="en-GB" sz="1800" b="0" dirty="0" err="1"/>
              <a:t>Etalase</a:t>
            </a:r>
            <a:r>
              <a:rPr lang="en-GB" sz="1800" b="0" dirty="0"/>
              <a:t> </a:t>
            </a:r>
            <a:r>
              <a:rPr lang="en-GB" sz="1800" b="0" dirty="0" err="1"/>
              <a:t>Produk</a:t>
            </a:r>
            <a:r>
              <a:rPr lang="en-GB" sz="1800" b="0" dirty="0"/>
              <a:t>" yang </a:t>
            </a:r>
            <a:r>
              <a:rPr lang="en-GB" sz="1800" b="0" dirty="0" err="1"/>
              <a:t>telah</a:t>
            </a:r>
            <a:r>
              <a:rPr lang="en-GB" sz="1800" b="0" dirty="0"/>
              <a:t> </a:t>
            </a:r>
            <a:r>
              <a:rPr lang="en-GB" sz="1800" b="0" dirty="0" err="1"/>
              <a:t>tersedia</a:t>
            </a:r>
            <a:r>
              <a:rPr lang="en-GB" sz="1800" b="0" dirty="0"/>
              <a:t> (</a:t>
            </a:r>
            <a:r>
              <a:rPr lang="en-GB" sz="1800" b="0" dirty="0" err="1"/>
              <a:t>misal</a:t>
            </a:r>
            <a:r>
              <a:rPr lang="en-GB" sz="1800" b="0" dirty="0"/>
              <a:t>: </a:t>
            </a:r>
            <a:r>
              <a:rPr lang="en-GB" sz="1800" b="0" dirty="0" err="1"/>
              <a:t>Makan-Minum</a:t>
            </a:r>
            <a:r>
              <a:rPr lang="en-GB" sz="1800" b="0" dirty="0"/>
              <a:t>)
</a:t>
            </a:r>
            <a:r>
              <a:rPr lang="en-GB" sz="1800" b="0" dirty="0" err="1"/>
              <a:t>Ketersediaan</a:t>
            </a:r>
            <a:r>
              <a:rPr lang="en-GB" sz="1800" b="0" dirty="0"/>
              <a:t> </a:t>
            </a:r>
            <a:r>
              <a:rPr lang="en-GB" dirty="0" err="1"/>
              <a:t>E</a:t>
            </a:r>
            <a:r>
              <a:rPr lang="en-GB" sz="1800" b="0" dirty="0" err="1"/>
              <a:t>talase</a:t>
            </a:r>
            <a:r>
              <a:rPr lang="en-GB" sz="1800" b="0" dirty="0"/>
              <a:t> </a:t>
            </a:r>
            <a:r>
              <a:rPr lang="en-GB" sz="1800" b="0" dirty="0" err="1"/>
              <a:t>ini</a:t>
            </a:r>
            <a:r>
              <a:rPr lang="en-GB" sz="1800" b="0" dirty="0"/>
              <a:t> </a:t>
            </a:r>
            <a:r>
              <a:rPr lang="en-GB" sz="1800" b="0" dirty="0" err="1"/>
              <a:t>menunjukkan</a:t>
            </a:r>
            <a:r>
              <a:rPr lang="en-GB" sz="1800" b="0" dirty="0"/>
              <a:t> </a:t>
            </a:r>
            <a:r>
              <a:rPr lang="en-GB" sz="1800" b="0" dirty="0" err="1"/>
              <a:t>bahwa</a:t>
            </a:r>
            <a:r>
              <a:rPr lang="en-GB" sz="1800" b="0" dirty="0"/>
              <a:t> “Toko” </a:t>
            </a:r>
            <a:r>
              <a:rPr lang="en-GB" sz="1800" b="0" dirty="0" err="1"/>
              <a:t>siap</a:t>
            </a:r>
            <a:r>
              <a:rPr lang="en-GB" sz="1800" b="0" dirty="0"/>
              <a:t> </a:t>
            </a:r>
            <a:r>
              <a:rPr lang="en-GB" sz="1800" b="0" dirty="0" err="1"/>
              <a:t>diisi</a:t>
            </a:r>
            <a:r>
              <a:rPr lang="en-GB" sz="1800" b="0" dirty="0"/>
              <a:t> </a:t>
            </a:r>
            <a:r>
              <a:rPr lang="en-GB" sz="1800" b="0" dirty="0" err="1"/>
              <a:t>dengan</a:t>
            </a:r>
            <a:r>
              <a:rPr lang="en-GB" sz="1800" b="0" dirty="0"/>
              <a:t> </a:t>
            </a:r>
            <a:r>
              <a:rPr lang="en-GB" sz="1800" b="0" dirty="0" err="1"/>
              <a:t>produk-produk</a:t>
            </a:r>
            <a:r>
              <a:rPr lang="en-GB" sz="1800" b="0" dirty="0"/>
              <a:t> yang </a:t>
            </a:r>
            <a:r>
              <a:rPr lang="en-GB" sz="1800" b="0" dirty="0" err="1"/>
              <a:t>akan</a:t>
            </a:r>
            <a:r>
              <a:rPr lang="en-GB" sz="1800" b="0" dirty="0"/>
              <a:t> </a:t>
            </a:r>
            <a:r>
              <a:rPr lang="en-GB" sz="1800" b="0" dirty="0" err="1"/>
              <a:t>dijajakan</a:t>
            </a:r>
            <a:r>
              <a:rPr lang="en-GB" sz="1800" b="0" dirty="0"/>
              <a:t> oleh </a:t>
            </a:r>
            <a:r>
              <a:rPr lang="en-GB" sz="1800" b="0" dirty="0" err="1"/>
              <a:t>Penyedia</a:t>
            </a:r>
            <a:r>
              <a:rPr lang="en-GB" sz="1800" b="0" dirty="0"/>
              <a:t> </a:t>
            </a:r>
            <a:r>
              <a:rPr lang="en-GB" sz="1800" b="0" dirty="0" err="1"/>
              <a:t>Katalog</a:t>
            </a:r>
            <a:r>
              <a:rPr lang="en-GB" sz="1800" b="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A46EDC-4874-45E7-AF37-972CF49C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9" y="2275156"/>
            <a:ext cx="1001440" cy="10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4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BB0-C956-EC4F-9428-9B4B102A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0088"/>
            <a:ext cx="9792000" cy="936000"/>
          </a:xfrm>
        </p:spPr>
        <p:txBody>
          <a:bodyPr>
            <a:noAutofit/>
          </a:bodyPr>
          <a:lstStyle/>
          <a:p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disiapkan</a:t>
            </a:r>
            <a:r>
              <a:rPr lang="en-US" sz="2400" dirty="0"/>
              <a:t> oleh </a:t>
            </a:r>
            <a:r>
              <a:rPr lang="en-US" sz="2400" dirty="0" err="1"/>
              <a:t>Pemda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Pengelola</a:t>
            </a:r>
            <a:r>
              <a:rPr lang="en-US" sz="2400" dirty="0"/>
              <a:t> </a:t>
            </a:r>
            <a:r>
              <a:rPr lang="en-US" sz="2400" dirty="0" err="1"/>
              <a:t>Katalog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(2)</a:t>
            </a: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3D1072E6-9C15-4D7E-940E-554E927411C8}"/>
              </a:ext>
            </a:extLst>
          </p:cNvPr>
          <p:cNvSpPr txBox="1"/>
          <p:nvPr/>
        </p:nvSpPr>
        <p:spPr>
          <a:xfrm>
            <a:off x="1621970" y="1534886"/>
            <a:ext cx="447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Penetapan</a:t>
            </a:r>
            <a:r>
              <a:rPr lang="en-GB" sz="2000" b="1" dirty="0"/>
              <a:t> dan </a:t>
            </a:r>
            <a:r>
              <a:rPr lang="en-GB" sz="2000" b="1" dirty="0" err="1"/>
              <a:t>Penugasan</a:t>
            </a:r>
            <a:r>
              <a:rPr lang="en-GB" sz="2000" b="1" dirty="0"/>
              <a:t> </a:t>
            </a:r>
            <a:r>
              <a:rPr lang="en-GB" sz="2000" b="1" dirty="0" err="1"/>
              <a:t>Verifikator</a:t>
            </a:r>
            <a:endParaRPr lang="en-GB" sz="2000" b="1" dirty="0"/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D268F8E7-6DC6-4122-99A2-7DCDD89A00C4}"/>
              </a:ext>
            </a:extLst>
          </p:cNvPr>
          <p:cNvSpPr txBox="1"/>
          <p:nvPr/>
        </p:nvSpPr>
        <p:spPr>
          <a:xfrm>
            <a:off x="3004457" y="1974430"/>
            <a:ext cx="8349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algn="just" defTabSz="914422">
              <a:buFont typeface="Arial" panose="020B0604020202020204" pitchFamily="34" charset="0"/>
              <a:buChar char="•"/>
              <a:defRPr/>
            </a:pPr>
            <a:r>
              <a:rPr lang="en-GB" sz="1800" dirty="0" err="1"/>
              <a:t>Kepala</a:t>
            </a:r>
            <a:r>
              <a:rPr lang="en-GB" sz="1800" dirty="0"/>
              <a:t> UKPBJ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menetapkan</a:t>
            </a:r>
            <a:r>
              <a:rPr lang="en-GB" sz="1800" dirty="0"/>
              <a:t> </a:t>
            </a:r>
            <a:r>
              <a:rPr lang="en-GB" sz="1800" dirty="0" err="1"/>
              <a:t>anggota</a:t>
            </a:r>
            <a:r>
              <a:rPr lang="en-GB" sz="1800" dirty="0"/>
              <a:t> UKPBJ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personil</a:t>
            </a:r>
            <a:r>
              <a:rPr lang="en-GB" sz="1800" dirty="0"/>
              <a:t> ASN di </a:t>
            </a:r>
            <a:r>
              <a:rPr lang="en-GB" sz="1800" dirty="0" err="1"/>
              <a:t>lingkungan</a:t>
            </a:r>
            <a:r>
              <a:rPr lang="en-GB" sz="1800" dirty="0"/>
              <a:t> </a:t>
            </a:r>
            <a:r>
              <a:rPr lang="en-GB" sz="1800" dirty="0" err="1"/>
              <a:t>Pemda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</a:t>
            </a:r>
            <a:r>
              <a:rPr lang="en-GB" sz="1800" dirty="0" err="1"/>
              <a:t>Verifikator</a:t>
            </a:r>
            <a:r>
              <a:rPr lang="en-GB" sz="1800" dirty="0"/>
              <a:t>.
</a:t>
            </a:r>
            <a:r>
              <a:rPr lang="en-GB" sz="1800" dirty="0" err="1"/>
              <a:t>Tugas</a:t>
            </a:r>
            <a:r>
              <a:rPr lang="en-GB" sz="1800" dirty="0"/>
              <a:t> </a:t>
            </a:r>
            <a:r>
              <a:rPr lang="en-GB" sz="1800" dirty="0" err="1"/>
              <a:t>Verifikator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verifikasi</a:t>
            </a:r>
            <a:r>
              <a:rPr lang="en-GB" sz="1800" dirty="0"/>
              <a:t> </a:t>
            </a:r>
            <a:r>
              <a:rPr lang="en-GB" sz="1800" dirty="0" err="1"/>
              <a:t>terhadap</a:t>
            </a:r>
            <a:r>
              <a:rPr lang="en-GB" sz="1800" dirty="0"/>
              <a:t> </a:t>
            </a:r>
            <a:r>
              <a:rPr lang="en-GB" sz="1800" dirty="0" err="1"/>
              <a:t>seluruh</a:t>
            </a:r>
            <a:r>
              <a:rPr lang="en-GB" sz="1800" dirty="0"/>
              <a:t> </a:t>
            </a:r>
            <a:r>
              <a:rPr lang="en-GB" sz="1800" dirty="0" err="1"/>
              <a:t>syarat</a:t>
            </a:r>
            <a:r>
              <a:rPr lang="en-GB" sz="1800" dirty="0"/>
              <a:t> dan </a:t>
            </a:r>
            <a:r>
              <a:rPr lang="en-GB" sz="1800" dirty="0" err="1"/>
              <a:t>ketentuan</a:t>
            </a:r>
            <a:r>
              <a:rPr lang="en-GB" sz="1800" dirty="0"/>
              <a:t> </a:t>
            </a:r>
            <a:r>
              <a:rPr lang="en-GB" sz="1800" dirty="0" err="1"/>
              <a:t>sebagaimana</a:t>
            </a:r>
            <a:r>
              <a:rPr lang="en-GB" sz="1800" dirty="0"/>
              <a:t> </a:t>
            </a:r>
            <a:r>
              <a:rPr lang="en-GB" sz="1800" dirty="0" err="1"/>
              <a:t>tercantum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dokumen</a:t>
            </a:r>
            <a:r>
              <a:rPr lang="en-GB" sz="1800" dirty="0"/>
              <a:t> </a:t>
            </a:r>
            <a:r>
              <a:rPr lang="en-GB" sz="1800" dirty="0" err="1"/>
              <a:t>Pengumuman</a:t>
            </a:r>
            <a:r>
              <a:rPr lang="en-GB" sz="1800" dirty="0"/>
              <a:t> </a:t>
            </a:r>
            <a:r>
              <a:rPr lang="en-GB" sz="1800" dirty="0" err="1"/>
              <a:t>Pendaftaran</a:t>
            </a:r>
            <a:r>
              <a:rPr lang="en-GB" sz="1800" dirty="0"/>
              <a:t>. </a:t>
            </a:r>
            <a:r>
              <a:rPr lang="en-GB" sz="1800" dirty="0" err="1"/>
              <a:t>Apabila</a:t>
            </a:r>
            <a:r>
              <a:rPr lang="en-GB" sz="1800" dirty="0"/>
              <a:t> </a:t>
            </a:r>
            <a:r>
              <a:rPr lang="en-GB" sz="1800" dirty="0" err="1"/>
              <a:t>terdapat</a:t>
            </a:r>
            <a:r>
              <a:rPr lang="en-GB" sz="1800" dirty="0"/>
              <a:t> </a:t>
            </a:r>
            <a:r>
              <a:rPr lang="en-GB" sz="1800" dirty="0" err="1"/>
              <a:t>inputan</a:t>
            </a:r>
            <a:r>
              <a:rPr lang="en-GB" sz="1800" dirty="0"/>
              <a:t> </a:t>
            </a:r>
            <a:r>
              <a:rPr lang="en-GB" sz="1800" dirty="0" err="1"/>
              <a:t>penawaran</a:t>
            </a:r>
            <a:r>
              <a:rPr lang="en-GB" sz="1800" dirty="0"/>
              <a:t> yang </a:t>
            </a:r>
            <a:r>
              <a:rPr lang="en-GB" sz="1800" dirty="0" err="1"/>
              <a:t>tidak</a:t>
            </a:r>
            <a:r>
              <a:rPr lang="en-GB" sz="1800" dirty="0"/>
              <a:t> </a:t>
            </a:r>
            <a:r>
              <a:rPr lang="en-GB" sz="1800" dirty="0" err="1"/>
              <a:t>lengkap</a:t>
            </a:r>
            <a:r>
              <a:rPr lang="en-GB" sz="1800" dirty="0"/>
              <a:t>, </a:t>
            </a:r>
            <a:r>
              <a:rPr lang="en-GB" sz="1800" dirty="0" err="1"/>
              <a:t>maka</a:t>
            </a:r>
            <a:r>
              <a:rPr lang="en-GB" sz="1800" dirty="0"/>
              <a:t> </a:t>
            </a:r>
            <a:r>
              <a:rPr lang="en-GB" sz="1800" dirty="0" err="1"/>
              <a:t>Verifikator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meminta</a:t>
            </a:r>
            <a:r>
              <a:rPr lang="en-GB" sz="1800" dirty="0"/>
              <a:t> </a:t>
            </a:r>
            <a:r>
              <a:rPr lang="en-GB" sz="1800" dirty="0" err="1"/>
              <a:t>Peserta</a:t>
            </a:r>
            <a:r>
              <a:rPr lang="en-GB" sz="1800" dirty="0"/>
              <a:t> (</a:t>
            </a:r>
            <a:r>
              <a:rPr lang="en-GB" sz="1800" dirty="0" err="1"/>
              <a:t>Pelaku</a:t>
            </a:r>
            <a:r>
              <a:rPr lang="en-GB" sz="1800" dirty="0"/>
              <a:t> Usaha)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memperbaiki</a:t>
            </a:r>
            <a:r>
              <a:rPr lang="en-GB" sz="1800" dirty="0"/>
              <a:t>/</a:t>
            </a:r>
            <a:r>
              <a:rPr lang="en-GB" sz="1800" dirty="0" err="1"/>
              <a:t>melengkapi</a:t>
            </a:r>
            <a:r>
              <a:rPr lang="en-GB" sz="1800" dirty="0"/>
              <a:t> </a:t>
            </a:r>
            <a:r>
              <a:rPr lang="en-GB" sz="1800" dirty="0" err="1"/>
              <a:t>kembali</a:t>
            </a:r>
            <a:r>
              <a:rPr lang="en-GB" sz="1800" dirty="0"/>
              <a:t>.</a:t>
            </a:r>
          </a:p>
        </p:txBody>
      </p:sp>
      <p:pic>
        <p:nvPicPr>
          <p:cNvPr id="4" name="Grafik 3" descr="Lencana dengan isian solid">
            <a:extLst>
              <a:ext uri="{FF2B5EF4-FFF2-40B4-BE49-F238E27FC236}">
                <a16:creationId xmlns:a16="http://schemas.microsoft.com/office/drawing/2014/main" id="{886A2B38-C568-463D-8592-17FBCB32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2" y="1523998"/>
            <a:ext cx="664029" cy="664029"/>
          </a:xfrm>
          <a:prstGeom prst="rect">
            <a:avLst/>
          </a:prstGeom>
        </p:spPr>
      </p:pic>
      <p:pic>
        <p:nvPicPr>
          <p:cNvPr id="6" name="Grafik 5" descr="Sekelompok pria dengan isian solid">
            <a:extLst>
              <a:ext uri="{FF2B5EF4-FFF2-40B4-BE49-F238E27FC236}">
                <a16:creationId xmlns:a16="http://schemas.microsoft.com/office/drawing/2014/main" id="{926B1CD1-D8E7-4DBD-BDC1-0AED86AA0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7032" y="2068282"/>
            <a:ext cx="914400" cy="914400"/>
          </a:xfrm>
          <a:prstGeom prst="rect">
            <a:avLst/>
          </a:prstGeom>
        </p:spPr>
      </p:pic>
      <p:sp>
        <p:nvSpPr>
          <p:cNvPr id="14" name="Kotak Teks 13">
            <a:extLst>
              <a:ext uri="{FF2B5EF4-FFF2-40B4-BE49-F238E27FC236}">
                <a16:creationId xmlns:a16="http://schemas.microsoft.com/office/drawing/2014/main" id="{6B875044-1AE5-4643-8010-935D0F5D38CE}"/>
              </a:ext>
            </a:extLst>
          </p:cNvPr>
          <p:cNvSpPr txBox="1"/>
          <p:nvPr/>
        </p:nvSpPr>
        <p:spPr>
          <a:xfrm>
            <a:off x="1643741" y="4055904"/>
            <a:ext cx="971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/>
              <a:t>Bersama </a:t>
            </a:r>
            <a:r>
              <a:rPr lang="en-GB" sz="2000" b="1" dirty="0" err="1"/>
              <a:t>dengan</a:t>
            </a:r>
            <a:r>
              <a:rPr lang="en-GB" sz="2000" b="1" dirty="0"/>
              <a:t> SKPD </a:t>
            </a:r>
            <a:r>
              <a:rPr lang="en-GB" sz="2000" b="1" dirty="0" err="1"/>
              <a:t>terkait</a:t>
            </a:r>
            <a:r>
              <a:rPr lang="en-GB" sz="2000" b="1" dirty="0"/>
              <a:t> </a:t>
            </a:r>
            <a:r>
              <a:rPr lang="en-GB" sz="2000" b="1" dirty="0" err="1"/>
              <a:t>perlu</a:t>
            </a:r>
            <a:r>
              <a:rPr lang="en-GB" sz="2000" b="1" dirty="0"/>
              <a:t> </a:t>
            </a:r>
            <a:r>
              <a:rPr lang="en-GB" sz="2000" b="1" dirty="0" err="1"/>
              <a:t>menginventarisir</a:t>
            </a:r>
            <a:r>
              <a:rPr lang="en-GB" sz="2000" b="1" dirty="0"/>
              <a:t> </a:t>
            </a:r>
            <a:r>
              <a:rPr lang="en-GB" sz="2000" b="1" dirty="0" err="1"/>
              <a:t>Pelaku</a:t>
            </a:r>
            <a:r>
              <a:rPr lang="en-GB" sz="2000" b="1" dirty="0"/>
              <a:t> Usaha </a:t>
            </a:r>
            <a:r>
              <a:rPr lang="en-GB" sz="2000" b="1" dirty="0" err="1"/>
              <a:t>Lokal</a:t>
            </a:r>
            <a:r>
              <a:rPr lang="en-GB" sz="2000" b="1" dirty="0"/>
              <a:t> yang </a:t>
            </a:r>
            <a:r>
              <a:rPr lang="en-GB" sz="2000" b="1" dirty="0" err="1"/>
              <a:t>berpotensi</a:t>
            </a:r>
            <a:r>
              <a:rPr lang="en-GB" sz="2000" b="1" dirty="0"/>
              <a:t> </a:t>
            </a:r>
            <a:r>
              <a:rPr lang="en-GB" sz="2000" b="1" dirty="0" err="1"/>
              <a:t>menjadi</a:t>
            </a:r>
            <a:r>
              <a:rPr lang="en-GB" sz="2000" b="1" dirty="0"/>
              <a:t> </a:t>
            </a:r>
            <a:r>
              <a:rPr lang="en-GB" sz="2000" b="1" dirty="0" err="1"/>
              <a:t>Penyedia</a:t>
            </a:r>
            <a:r>
              <a:rPr lang="en-GB" sz="2000" b="1" dirty="0"/>
              <a:t> </a:t>
            </a:r>
            <a:r>
              <a:rPr lang="en-GB" sz="2000" b="1" dirty="0" err="1"/>
              <a:t>Katalog</a:t>
            </a:r>
            <a:endParaRPr lang="en-GB" sz="2000" b="1" dirty="0"/>
          </a:p>
        </p:txBody>
      </p:sp>
      <p:pic>
        <p:nvPicPr>
          <p:cNvPr id="11" name="Grafik 10" descr="Lencana 3 dengan isian solid">
            <a:extLst>
              <a:ext uri="{FF2B5EF4-FFF2-40B4-BE49-F238E27FC236}">
                <a16:creationId xmlns:a16="http://schemas.microsoft.com/office/drawing/2014/main" id="{B6FD0D47-E8AF-4541-BBE1-9DD148336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514" y="4038595"/>
            <a:ext cx="664030" cy="664030"/>
          </a:xfrm>
          <a:prstGeom prst="rect">
            <a:avLst/>
          </a:prstGeom>
        </p:spPr>
      </p:pic>
      <p:sp>
        <p:nvSpPr>
          <p:cNvPr id="16" name="Kotak Teks 15">
            <a:extLst>
              <a:ext uri="{FF2B5EF4-FFF2-40B4-BE49-F238E27FC236}">
                <a16:creationId xmlns:a16="http://schemas.microsoft.com/office/drawing/2014/main" id="{75DFFD3A-07CA-4513-9E41-A3AD4E98705C}"/>
              </a:ext>
            </a:extLst>
          </p:cNvPr>
          <p:cNvSpPr txBox="1"/>
          <p:nvPr/>
        </p:nvSpPr>
        <p:spPr>
          <a:xfrm>
            <a:off x="3047999" y="4808190"/>
            <a:ext cx="8305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Pelaku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Usaha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calon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Penyedia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Katalog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diutamakan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Produsen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Pelaku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Usaha yang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nyata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akitivitas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produksi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
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Pelaku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Usaha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calon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Penyedia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Katalog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berbentuk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Badan Usaha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Perorangan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
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Anjurkan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Pelaku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Usaha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mendaftarkan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LPSE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setempat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mendapatkan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Akun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endParaRPr lang="en-ID" dirty="0"/>
          </a:p>
        </p:txBody>
      </p:sp>
      <p:pic>
        <p:nvPicPr>
          <p:cNvPr id="20" name="Grafik 19" descr="Ulasan pelanggan dengan isian solid">
            <a:extLst>
              <a:ext uri="{FF2B5EF4-FFF2-40B4-BE49-F238E27FC236}">
                <a16:creationId xmlns:a16="http://schemas.microsoft.com/office/drawing/2014/main" id="{BF3BBF27-167C-4DBA-A05B-B2C3F7083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1458" y="49638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BB0-C956-EC4F-9428-9B4B102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disiapkan</a:t>
            </a:r>
            <a:r>
              <a:rPr lang="en-US" sz="2400" dirty="0"/>
              <a:t> oleh </a:t>
            </a:r>
            <a:r>
              <a:rPr lang="en-US" sz="2400" dirty="0" err="1"/>
              <a:t>Pemda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Pengelola</a:t>
            </a:r>
            <a:r>
              <a:rPr lang="en-US" sz="2400" dirty="0"/>
              <a:t> </a:t>
            </a:r>
            <a:r>
              <a:rPr lang="en-US" sz="2400" dirty="0" err="1"/>
              <a:t>Katalog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(3)</a:t>
            </a: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3D1072E6-9C15-4D7E-940E-554E927411C8}"/>
              </a:ext>
            </a:extLst>
          </p:cNvPr>
          <p:cNvSpPr txBox="1"/>
          <p:nvPr/>
        </p:nvSpPr>
        <p:spPr>
          <a:xfrm>
            <a:off x="1447794" y="1534886"/>
            <a:ext cx="687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Verifikator</a:t>
            </a:r>
            <a:r>
              <a:rPr lang="en-GB" sz="2000" b="1" dirty="0"/>
              <a:t> yang </a:t>
            </a:r>
            <a:r>
              <a:rPr lang="en-GB" sz="2000" b="1" dirty="0" err="1"/>
              <a:t>sudah</a:t>
            </a:r>
            <a:r>
              <a:rPr lang="en-GB" sz="2000" b="1" dirty="0"/>
              <a:t> </a:t>
            </a:r>
            <a:r>
              <a:rPr lang="en-GB" sz="2000" b="1" dirty="0" err="1"/>
              <a:t>ditetapkan</a:t>
            </a:r>
            <a:r>
              <a:rPr lang="en-GB" sz="2000" b="1" dirty="0"/>
              <a:t> </a:t>
            </a:r>
            <a:r>
              <a:rPr lang="en-GB" sz="2000" b="1" dirty="0" err="1"/>
              <a:t>akan</a:t>
            </a:r>
            <a:r>
              <a:rPr lang="en-GB" sz="2000" b="1" dirty="0"/>
              <a:t> </a:t>
            </a:r>
            <a:r>
              <a:rPr lang="en-GB" sz="2000" b="1" dirty="0" err="1"/>
              <a:t>diberi</a:t>
            </a:r>
            <a:r>
              <a:rPr lang="en-GB" sz="2000" b="1" dirty="0"/>
              <a:t> </a:t>
            </a:r>
            <a:r>
              <a:rPr lang="en-GB" sz="2000" b="1" dirty="0" err="1"/>
              <a:t>Akun</a:t>
            </a:r>
            <a:r>
              <a:rPr lang="en-GB" sz="2000" b="1" dirty="0"/>
              <a:t> oleh LKPP</a:t>
            </a: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D268F8E7-6DC6-4122-99A2-7DCDD89A00C4}"/>
              </a:ext>
            </a:extLst>
          </p:cNvPr>
          <p:cNvSpPr txBox="1"/>
          <p:nvPr/>
        </p:nvSpPr>
        <p:spPr>
          <a:xfrm>
            <a:off x="3069771" y="2050632"/>
            <a:ext cx="834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algn="just" defTabSz="914422">
              <a:buFont typeface="Arial" panose="020B0604020202020204" pitchFamily="34" charset="0"/>
              <a:buChar char="•"/>
              <a:defRPr/>
            </a:pP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Verifikator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(dan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Pelaku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Usaha) yang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mendapat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Akun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mempelajari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mandiri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Katalog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guideline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yg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disediakan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
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diberi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kesempatan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mengikuti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aplikasi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Katalog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GB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6B875044-1AE5-4643-8010-935D0F5D38CE}"/>
              </a:ext>
            </a:extLst>
          </p:cNvPr>
          <p:cNvSpPr txBox="1"/>
          <p:nvPr/>
        </p:nvSpPr>
        <p:spPr>
          <a:xfrm>
            <a:off x="1654627" y="4055904"/>
            <a:ext cx="9710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22">
              <a:defRPr/>
            </a:pPr>
            <a:r>
              <a:rPr lang="en-GB" sz="2000" b="1" dirty="0"/>
              <a:t>Proses </a:t>
            </a:r>
            <a:r>
              <a:rPr lang="en-GB" sz="2000" b="1" dirty="0" err="1"/>
              <a:t>Pengumuman</a:t>
            </a:r>
            <a:r>
              <a:rPr lang="en-GB" sz="2000" b="1" dirty="0"/>
              <a:t> dan </a:t>
            </a:r>
            <a:r>
              <a:rPr lang="en-GB" sz="2000" b="1" dirty="0" err="1"/>
              <a:t>dimulainya</a:t>
            </a:r>
            <a:r>
              <a:rPr lang="en-GB" sz="2000" b="1" dirty="0"/>
              <a:t> </a:t>
            </a:r>
            <a:r>
              <a:rPr lang="en-GB" sz="2000" b="1" dirty="0" err="1"/>
              <a:t>Pendaftaran</a:t>
            </a:r>
            <a:r>
              <a:rPr lang="en-GB" sz="2000" b="1" dirty="0"/>
              <a:t> </a:t>
            </a:r>
            <a:r>
              <a:rPr lang="en-GB" sz="2000" b="1" dirty="0" err="1"/>
              <a:t>Pencantuman</a:t>
            </a:r>
            <a:r>
              <a:rPr lang="en-GB" sz="2000" b="1" dirty="0"/>
              <a:t> </a:t>
            </a:r>
            <a:r>
              <a:rPr lang="en-GB" sz="2000" b="1" dirty="0" err="1"/>
              <a:t>Produk</a:t>
            </a:r>
            <a:endParaRPr lang="en-GB" sz="2000" b="1" dirty="0"/>
          </a:p>
        </p:txBody>
      </p:sp>
      <p:sp>
        <p:nvSpPr>
          <p:cNvPr id="16" name="Kotak Teks 15">
            <a:extLst>
              <a:ext uri="{FF2B5EF4-FFF2-40B4-BE49-F238E27FC236}">
                <a16:creationId xmlns:a16="http://schemas.microsoft.com/office/drawing/2014/main" id="{75DFFD3A-07CA-4513-9E41-A3AD4E98705C}"/>
              </a:ext>
            </a:extLst>
          </p:cNvPr>
          <p:cNvSpPr txBox="1"/>
          <p:nvPr/>
        </p:nvSpPr>
        <p:spPr>
          <a:xfrm>
            <a:off x="3047999" y="4808190"/>
            <a:ext cx="8305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/>
              <a:t>Verifikator</a:t>
            </a:r>
            <a:r>
              <a:rPr lang="en-GB" sz="1800" dirty="0"/>
              <a:t> </a:t>
            </a:r>
            <a:r>
              <a:rPr lang="en-GB" sz="1800" dirty="0" err="1"/>
              <a:t>perlu</a:t>
            </a:r>
            <a:r>
              <a:rPr lang="en-GB" sz="1800" dirty="0"/>
              <a:t> </a:t>
            </a:r>
            <a:r>
              <a:rPr lang="en-GB" sz="1800" dirty="0" err="1"/>
              <a:t>mengunggah</a:t>
            </a:r>
            <a:r>
              <a:rPr lang="en-GB" sz="1800" dirty="0"/>
              <a:t> </a:t>
            </a:r>
            <a:r>
              <a:rPr lang="en-GB" sz="1800" dirty="0" err="1"/>
              <a:t>Pengumuman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aplikasi</a:t>
            </a:r>
            <a:r>
              <a:rPr lang="en-GB" sz="1800" dirty="0"/>
              <a:t> </a:t>
            </a:r>
            <a:r>
              <a:rPr lang="en-GB" sz="1800" dirty="0" err="1"/>
              <a:t>Katalog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format </a:t>
            </a:r>
            <a:r>
              <a:rPr lang="en-GB" sz="1800" dirty="0" err="1"/>
              <a:t>Pengumuman</a:t>
            </a:r>
            <a:r>
              <a:rPr lang="en-GB" sz="1800" dirty="0"/>
              <a:t> yang </a:t>
            </a:r>
            <a:r>
              <a:rPr lang="en-GB" sz="1800" dirty="0" err="1"/>
              <a:t>telah</a:t>
            </a:r>
            <a:r>
              <a:rPr lang="en-GB" sz="1800" dirty="0"/>
              <a:t> </a:t>
            </a:r>
            <a:r>
              <a:rPr lang="en-GB" sz="1800" dirty="0" err="1"/>
              <a:t>disediakan</a:t>
            </a:r>
            <a:r>
              <a:rPr lang="en-GB" sz="1800" dirty="0"/>
              <a:t> oleh LKPP.</a:t>
            </a:r>
          </a:p>
        </p:txBody>
      </p:sp>
      <p:pic>
        <p:nvPicPr>
          <p:cNvPr id="5" name="Grafik 4" descr="Lencana 4 dengan isian solid">
            <a:extLst>
              <a:ext uri="{FF2B5EF4-FFF2-40B4-BE49-F238E27FC236}">
                <a16:creationId xmlns:a16="http://schemas.microsoft.com/office/drawing/2014/main" id="{2B865B55-74FD-46DD-A6EE-DEAE67040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460" y="1486447"/>
            <a:ext cx="664030" cy="664030"/>
          </a:xfrm>
          <a:prstGeom prst="rect">
            <a:avLst/>
          </a:prstGeom>
        </p:spPr>
      </p:pic>
      <p:pic>
        <p:nvPicPr>
          <p:cNvPr id="8" name="Grafik 7" descr="Pilot pria dengan isian solid">
            <a:extLst>
              <a:ext uri="{FF2B5EF4-FFF2-40B4-BE49-F238E27FC236}">
                <a16:creationId xmlns:a16="http://schemas.microsoft.com/office/drawing/2014/main" id="{26585A43-9547-4798-BEEA-458C2A9EA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9943" y="2238619"/>
            <a:ext cx="914400" cy="914400"/>
          </a:xfrm>
          <a:prstGeom prst="rect">
            <a:avLst/>
          </a:prstGeom>
        </p:spPr>
      </p:pic>
      <p:pic>
        <p:nvPicPr>
          <p:cNvPr id="12" name="Grafik 11" descr="Lencana 5 dengan isian solid">
            <a:extLst>
              <a:ext uri="{FF2B5EF4-FFF2-40B4-BE49-F238E27FC236}">
                <a16:creationId xmlns:a16="http://schemas.microsoft.com/office/drawing/2014/main" id="{B78CC60A-AD54-42CB-86EC-A0DB914D2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661" y="3907974"/>
            <a:ext cx="664030" cy="664030"/>
          </a:xfrm>
          <a:prstGeom prst="rect">
            <a:avLst/>
          </a:prstGeom>
        </p:spPr>
      </p:pic>
      <p:pic>
        <p:nvPicPr>
          <p:cNvPr id="22" name="Grafik 21" descr="Gestur Ketuk Dua Kali kerangka">
            <a:extLst>
              <a:ext uri="{FF2B5EF4-FFF2-40B4-BE49-F238E27FC236}">
                <a16:creationId xmlns:a16="http://schemas.microsoft.com/office/drawing/2014/main" id="{45B80716-514A-48E9-B991-BB60E4E28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8800" y="46741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9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KPP-White" id="{CA461399-7A70-904A-A44E-9D1FC5DD94C4}" vid="{5500DC21-7671-FA43-A04B-678DF8C2F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794</Words>
  <Application>Microsoft Office PowerPoint</Application>
  <PresentationFormat>Layar Lebar</PresentationFormat>
  <Paragraphs>72</Paragraphs>
  <Slides>12</Slides>
  <Notes>0</Notes>
  <HiddenSlides>1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DM Serif Display</vt:lpstr>
      <vt:lpstr>1_Office Theme</vt:lpstr>
      <vt:lpstr>Presentasi PowerPoint</vt:lpstr>
      <vt:lpstr>MANFAAT KATALOG ELEKTRONIK LOKAL</vt:lpstr>
      <vt:lpstr>PEMBENTUKAN KATALOG ELEKTRONIK LOKAL</vt:lpstr>
      <vt:lpstr>PENCANTUMAN BARANG/JASA PADA  KATALOG ELEKTRONIK LOKAL</vt:lpstr>
      <vt:lpstr>Presentasi PowerPoint</vt:lpstr>
      <vt:lpstr>Alur Proses Pencantuman Produk pada Katalog Elektronik (Kebijakan Baru)</vt:lpstr>
      <vt:lpstr>Hal yang perlu disiapkan oleh Pemda yang baru bergabung sebagai Pengelola Katalog Elektronik Lokal (1)</vt:lpstr>
      <vt:lpstr>Hal yang perlu disiapkan oleh Pemda yang baru bergabung sebagai Pengelola Katalog Elektronik Lokal (2)</vt:lpstr>
      <vt:lpstr>Hal yang perlu disiapkan oleh Pemda yang baru bergabung sebagai Pengelola Katalog Elektronik Lokal (3)</vt:lpstr>
      <vt:lpstr>Hal yang perlu disiapkan oleh Pemda yang baru bergabung sebagai Pengelola Katalog Elektronik Lokal (4)</vt:lpstr>
      <vt:lpstr>Kontak Person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MANFAAT KATALOG ELEKTRONIK LOKAL</dc:title>
  <dc:creator>Sri Utaminingsih</dc:creator>
  <cp:lastModifiedBy>Deputi Hukum Sanggah</cp:lastModifiedBy>
  <cp:revision>21</cp:revision>
  <dcterms:created xsi:type="dcterms:W3CDTF">2022-02-19T15:56:58Z</dcterms:created>
  <dcterms:modified xsi:type="dcterms:W3CDTF">2022-02-24T00:13:47Z</dcterms:modified>
</cp:coreProperties>
</file>