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97B2-028D-4B01-B956-79C580FCAFDA}" type="datetimeFigureOut">
              <a:rPr lang="id-ID" smtClean="0"/>
              <a:t>04/05/2021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8D6E-1380-46F7-90D7-B739393B60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3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97B2-028D-4B01-B956-79C580FCAFDA}" type="datetimeFigureOut">
              <a:rPr lang="id-ID" smtClean="0"/>
              <a:t>04/05/2021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8D6E-1380-46F7-90D7-B739393B60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Sosialisasi Sismontepra</a:t>
            </a:r>
            <a:br>
              <a:rPr lang="en-US" smtClean="0"/>
            </a:br>
            <a:r>
              <a:rPr lang="en-US" smtClean="0"/>
              <a:t>Setelah Terbitnya </a:t>
            </a:r>
            <a:br>
              <a:rPr lang="en-US" smtClean="0"/>
            </a:br>
            <a:r>
              <a:rPr lang="en-US" smtClean="0"/>
              <a:t>Permendagri No.90 Tahun 2019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 Penginputan Sismontepra SKPD Provinsi Jawa Tengah</a:t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2020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 Penginputan Sismontepra Kab/Kota Provinsi Jawa Tengah</a:t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2020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Kendala Sismontepra 2020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Progres Penginputan Sismontepra </a:t>
            </a:r>
            <a:br>
              <a:rPr lang="en-US" smtClean="0"/>
            </a:br>
            <a:r>
              <a:rPr lang="en-US" smtClean="0"/>
              <a:t>Provinsi Jawa Tengah</a:t>
            </a:r>
            <a:br>
              <a:rPr lang="en-US" smtClean="0"/>
            </a:br>
            <a:r>
              <a:rPr lang="en-US" smtClean="0"/>
              <a:t>Tahun 2021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Kendala Sismontepra 2021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Tujuan Sosialisasi Sismontepra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Terima</a:t>
            </a:r>
            <a:r>
              <a:rPr lang="id-ID" sz="4400" smtClean="0"/>
              <a:t> </a:t>
            </a:r>
            <a:r>
              <a:rPr lang="en-US" sz="4400" smtClean="0"/>
              <a:t>kasih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Sosialisasi Sismontepra Setelah Terbitnya  Permendagri No.90 Tahun 2019</vt:lpstr>
      <vt:lpstr>Progres Penginputan Sismontepra SKPD Provinsi Jawa Tengah Tahun 2020</vt:lpstr>
      <vt:lpstr>Progres Penginputan Sismontepra Kab/Kota Provinsi Jawa Tengah Tahun 2020</vt:lpstr>
      <vt:lpstr>Kendala Sismontepra 2020</vt:lpstr>
      <vt:lpstr>Progres Penginputan Sismontepra  Provinsi Jawa Tengah Tahun 2021</vt:lpstr>
      <vt:lpstr>Kendala Sismontepra 2021</vt:lpstr>
      <vt:lpstr>Tujuan Sosialisasi Sismontepra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Sismontepra Setelah Terbitnya  Permendagri No.90 Tahun 2019</dc:title>
  <dc:creator>User</dc:creator>
  <cp:lastModifiedBy>User</cp:lastModifiedBy>
  <cp:revision>1</cp:revision>
  <dcterms:created xsi:type="dcterms:W3CDTF">2021-05-04T01:51:50Z</dcterms:created>
  <dcterms:modified xsi:type="dcterms:W3CDTF">2021-05-04T01:51:50Z</dcterms:modified>
</cp:coreProperties>
</file>