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171-8AF7-4965-B645-3B5CFEC00A6E}" type="datetimeFigureOut">
              <a:rPr lang="id-ID" smtClean="0"/>
              <a:t>11/04/2021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30E2-3F8A-442A-82A0-16768B976E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621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A171-8AF7-4965-B645-3B5CFEC00A6E}" type="datetimeFigureOut">
              <a:rPr lang="id-ID" smtClean="0"/>
              <a:t>11/04/2021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30E2-3F8A-442A-82A0-16768B976E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10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2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ebas Neue" panose="00000500000000000000" pitchFamily="2" charset="0"/>
              </a:rPr>
              <a:t>Tujuan Program Blangkon Jateng</a:t>
            </a:r>
            <a:endParaRPr lang="id-ID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6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5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Bebas Neue" panose="00000500000000000000" pitchFamily="2" charset="0"/>
              </a:rPr>
              <a:t>JUMLAH PENYEDIA MAKAN MINUM YANG TELAH MENGIKUTI PELATIHAN DAN MEMILIKI AKUN</a:t>
            </a:r>
            <a:endParaRPr lang="id-ID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3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Bebas Neue" panose="00000500000000000000" pitchFamily="2" charset="0"/>
              </a:rPr>
              <a:t>Jumlah transaksi yang telah dilakukan sampai saat ini</a:t>
            </a:r>
            <a:endParaRPr lang="id-ID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1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6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6000" b="1" smtClean="0">
                <a:solidFill>
                  <a:schemeClr val="bg1"/>
                </a:solidFill>
                <a:latin typeface="Bebas Neue" panose="00000500000000000000" pitchFamily="2" charset="0"/>
              </a:rPr>
              <a:t>Terima Kasih</a:t>
            </a:r>
            <a:endParaRPr lang="ru-RU" sz="6000" b="1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4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>
                <a:latin typeface="Bebas Neue" panose="00000500000000000000" pitchFamily="2" charset="0"/>
              </a:rPr>
              <a:t>DASAR PELAKSANAAN</a:t>
            </a:r>
            <a:endParaRPr lang="ru-RU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1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0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1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smtClean="0">
                <a:latin typeface="Bebas Neue" panose="00000500000000000000" pitchFamily="2" charset="0"/>
              </a:rPr>
              <a:t>PROGRAM “BLANGKON JATENG”</a:t>
            </a:r>
            <a:endParaRPr lang="id-ID" sz="6000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8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Bebas Neue" panose="00000500000000000000" pitchFamily="2" charset="0"/>
              </a:rPr>
              <a:t>KERJASAMA BLANGKON JATENG</a:t>
            </a:r>
            <a:endParaRPr lang="id-ID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5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Custom</PresentationFormat>
  <Paragraphs>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DASAR PELAKSANAAN</vt:lpstr>
      <vt:lpstr>PowerPoint Presentation</vt:lpstr>
      <vt:lpstr>PowerPoint Presentation</vt:lpstr>
      <vt:lpstr>PowerPoint Presentation</vt:lpstr>
      <vt:lpstr>PowerPoint Presentation</vt:lpstr>
      <vt:lpstr>PROGRAM “BLANGKON JATENG”</vt:lpstr>
      <vt:lpstr>PowerPoint Presentation</vt:lpstr>
      <vt:lpstr>KERJASAMA BLANGKON JATENG</vt:lpstr>
      <vt:lpstr>Tujuan Program Blangkon Jateng</vt:lpstr>
      <vt:lpstr>PowerPoint Presentation</vt:lpstr>
      <vt:lpstr>PowerPoint Presentation</vt:lpstr>
      <vt:lpstr>JUMLAH PENYEDIA MAKAN MINUM YANG TELAH MENGIKUTI PELATIHAN DAN MEMILIKI AKUN</vt:lpstr>
      <vt:lpstr>Jumlah transaksi yang telah dilakukan sampai saat ini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2021-04-11T07:12:19Z</dcterms:created>
  <dcterms:modified xsi:type="dcterms:W3CDTF">2021-04-11T07:12:19Z</dcterms:modified>
</cp:coreProperties>
</file>