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136" y="-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23A1FED5-F938-400D-B176-A4E7F089AA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d-ID"/>
              <a:t>Klik untuk mengedit gaya judul Master</a:t>
            </a:r>
            <a:endParaRPr lang="en-ID"/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D20D3610-DB4A-4E51-BC1C-BD76D4846F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d-ID"/>
              <a:t>Klik untuk mengedit gaya subjudul Master</a:t>
            </a:r>
            <a:endParaRPr lang="en-ID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B70EA060-BCD0-44A8-8143-9CA541666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267-7309-49D5-B750-722ED3573E9D}" type="datetimeFigureOut">
              <a:rPr lang="en-ID" smtClean="0"/>
              <a:t>11/01/2022</a:t>
            </a:fld>
            <a:endParaRPr lang="en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08C0BC6A-7AB6-4BBA-A2E9-77873E0E9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9E3DC0C5-BC00-45C7-BE61-0044C15F5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55468-E168-4C5B-9534-EFF405BF9A0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10318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0355E20E-B9C8-4F55-80C1-202DCA0D2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ID"/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4C4955D0-EB12-4CA4-83AF-2752F2402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ID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98D2F156-C6D7-4D95-AA6C-B4AD04F2B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267-7309-49D5-B750-722ED3573E9D}" type="datetimeFigureOut">
              <a:rPr lang="en-ID" smtClean="0"/>
              <a:t>11/01/2022</a:t>
            </a:fld>
            <a:endParaRPr lang="en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778E4F85-75D7-4F67-BDA4-C63574E40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689141E0-BF58-4DB1-ACAE-A8A36D044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55468-E168-4C5B-9534-EFF405BF9A0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59549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Vertikal 1">
            <a:extLst>
              <a:ext uri="{FF2B5EF4-FFF2-40B4-BE49-F238E27FC236}">
                <a16:creationId xmlns:a16="http://schemas.microsoft.com/office/drawing/2014/main" id="{5A73CEE2-7654-4F20-B71A-C85A5F4C54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d-ID"/>
              <a:t>Klik untuk mengedit gaya judul Master</a:t>
            </a:r>
            <a:endParaRPr lang="en-ID"/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DED19D16-B437-48AB-9E76-C2E01C6A05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ID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CE573325-37D8-4BB2-A184-2BDED785B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267-7309-49D5-B750-722ED3573E9D}" type="datetimeFigureOut">
              <a:rPr lang="en-ID" smtClean="0"/>
              <a:t>11/01/2022</a:t>
            </a:fld>
            <a:endParaRPr lang="en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870736B2-EB36-47FC-8784-7C1A8ABB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0B8F4ADA-0AE7-42A6-9523-285438386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55468-E168-4C5B-9534-EFF405BF9A0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99514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5B0BDB8F-EDE6-42F5-8451-DB21AA55D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ID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320DFD7E-22F9-4BE0-A61B-CDD943971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ID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37180A0C-37E0-4F3C-BAAC-D869EC096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267-7309-49D5-B750-722ED3573E9D}" type="datetimeFigureOut">
              <a:rPr lang="en-ID" smtClean="0"/>
              <a:t>11/01/2022</a:t>
            </a:fld>
            <a:endParaRPr lang="en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95D3943E-30C3-4196-BD75-EBC61E728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A6CB5F44-AC57-40AF-BDEC-2A7D45255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55468-E168-4C5B-9534-EFF405BF9A0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77067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1B933D31-6C29-4D92-ABC4-A77E34FF2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d-ID"/>
              <a:t>Klik untuk mengedit gaya judul Master</a:t>
            </a:r>
            <a:endParaRPr lang="en-ID"/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15BE4806-53A3-4EFB-AA2B-D9A3921E1D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32406BCF-182D-4CC8-8D99-4CD368586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267-7309-49D5-B750-722ED3573E9D}" type="datetimeFigureOut">
              <a:rPr lang="en-ID" smtClean="0"/>
              <a:t>11/01/2022</a:t>
            </a:fld>
            <a:endParaRPr lang="en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3B95E63D-D9B3-4EAB-8578-4D0B3BC16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314A3E80-9256-4500-B9DE-1C805D7D6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55468-E168-4C5B-9534-EFF405BF9A0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59832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514A830F-9748-47E2-BAC7-20C200582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ID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481A39C2-CB23-4F61-BADB-C091C6259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ID"/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3F22D79F-9B4F-4E7B-BB77-A80ADBE09C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ID"/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A700F15D-8980-418F-A59E-9A6C180DA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267-7309-49D5-B750-722ED3573E9D}" type="datetimeFigureOut">
              <a:rPr lang="en-ID" smtClean="0"/>
              <a:t>11/01/2022</a:t>
            </a:fld>
            <a:endParaRPr lang="en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B9FECEE7-6B8C-42D8-B889-E2D2B0F24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283894EA-00AA-4C09-9C16-91DA6653E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55468-E168-4C5B-9534-EFF405BF9A0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8068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0579620C-0D7C-4EAF-888D-4375DBB67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d-ID"/>
              <a:t>Klik untuk mengedit gaya judul Master</a:t>
            </a:r>
            <a:endParaRPr lang="en-ID"/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74C20404-E663-4D0B-B613-3418C93155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60178116-60A7-440C-8FC9-F7D7F2C77F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ID"/>
          </a:p>
        </p:txBody>
      </p:sp>
      <p:sp>
        <p:nvSpPr>
          <p:cNvPr id="5" name="Tampungan Teks 4">
            <a:extLst>
              <a:ext uri="{FF2B5EF4-FFF2-40B4-BE49-F238E27FC236}">
                <a16:creationId xmlns:a16="http://schemas.microsoft.com/office/drawing/2014/main" id="{C846A6C7-B74F-4929-B015-2E4E5521E8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Tampungan Konten 5">
            <a:extLst>
              <a:ext uri="{FF2B5EF4-FFF2-40B4-BE49-F238E27FC236}">
                <a16:creationId xmlns:a16="http://schemas.microsoft.com/office/drawing/2014/main" id="{E9E95093-EAD1-4CEE-96DB-364267165C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ID"/>
          </a:p>
        </p:txBody>
      </p:sp>
      <p:sp>
        <p:nvSpPr>
          <p:cNvPr id="7" name="Tampungan Tanggal 6">
            <a:extLst>
              <a:ext uri="{FF2B5EF4-FFF2-40B4-BE49-F238E27FC236}">
                <a16:creationId xmlns:a16="http://schemas.microsoft.com/office/drawing/2014/main" id="{E9FCE5DA-D02F-49DC-9DF3-4F6D7A3F0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267-7309-49D5-B750-722ED3573E9D}" type="datetimeFigureOut">
              <a:rPr lang="en-ID" smtClean="0"/>
              <a:t>11/01/2022</a:t>
            </a:fld>
            <a:endParaRPr lang="en-ID"/>
          </a:p>
        </p:txBody>
      </p:sp>
      <p:sp>
        <p:nvSpPr>
          <p:cNvPr id="8" name="Tampungan Kaki 7">
            <a:extLst>
              <a:ext uri="{FF2B5EF4-FFF2-40B4-BE49-F238E27FC236}">
                <a16:creationId xmlns:a16="http://schemas.microsoft.com/office/drawing/2014/main" id="{AC510F8D-F853-4696-93F3-B410D1647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Tampungan Nomor Slide 8">
            <a:extLst>
              <a:ext uri="{FF2B5EF4-FFF2-40B4-BE49-F238E27FC236}">
                <a16:creationId xmlns:a16="http://schemas.microsoft.com/office/drawing/2014/main" id="{88C2C3F1-DCF5-432E-BB82-2DEACAC1B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55468-E168-4C5B-9534-EFF405BF9A0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77113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DD89A506-E750-40CC-804D-52FDAA59D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ID"/>
          </a:p>
        </p:txBody>
      </p:sp>
      <p:sp>
        <p:nvSpPr>
          <p:cNvPr id="3" name="Tampungan Tanggal 2">
            <a:extLst>
              <a:ext uri="{FF2B5EF4-FFF2-40B4-BE49-F238E27FC236}">
                <a16:creationId xmlns:a16="http://schemas.microsoft.com/office/drawing/2014/main" id="{F0B1B2F3-92E1-4FD4-9B76-B1F39EE24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267-7309-49D5-B750-722ED3573E9D}" type="datetimeFigureOut">
              <a:rPr lang="en-ID" smtClean="0"/>
              <a:t>11/01/2022</a:t>
            </a:fld>
            <a:endParaRPr lang="en-ID"/>
          </a:p>
        </p:txBody>
      </p:sp>
      <p:sp>
        <p:nvSpPr>
          <p:cNvPr id="4" name="Tampungan Kaki 3">
            <a:extLst>
              <a:ext uri="{FF2B5EF4-FFF2-40B4-BE49-F238E27FC236}">
                <a16:creationId xmlns:a16="http://schemas.microsoft.com/office/drawing/2014/main" id="{DF6C8CC2-5467-4220-B51F-EDBAE3BFB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Tampungan Nomor Slide 4">
            <a:extLst>
              <a:ext uri="{FF2B5EF4-FFF2-40B4-BE49-F238E27FC236}">
                <a16:creationId xmlns:a16="http://schemas.microsoft.com/office/drawing/2014/main" id="{B5F1213C-8116-4DBC-B51C-26EE23997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55468-E168-4C5B-9534-EFF405BF9A0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90681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Tanggal 1">
            <a:extLst>
              <a:ext uri="{FF2B5EF4-FFF2-40B4-BE49-F238E27FC236}">
                <a16:creationId xmlns:a16="http://schemas.microsoft.com/office/drawing/2014/main" id="{61ADA40D-0488-4950-9E03-602D2432A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267-7309-49D5-B750-722ED3573E9D}" type="datetimeFigureOut">
              <a:rPr lang="en-ID" smtClean="0"/>
              <a:t>11/01/2022</a:t>
            </a:fld>
            <a:endParaRPr lang="en-ID"/>
          </a:p>
        </p:txBody>
      </p:sp>
      <p:sp>
        <p:nvSpPr>
          <p:cNvPr id="3" name="Tampungan Kaki 2">
            <a:extLst>
              <a:ext uri="{FF2B5EF4-FFF2-40B4-BE49-F238E27FC236}">
                <a16:creationId xmlns:a16="http://schemas.microsoft.com/office/drawing/2014/main" id="{523649F7-57B0-48AF-8520-77D2BB828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Tampungan Nomor Slide 3">
            <a:extLst>
              <a:ext uri="{FF2B5EF4-FFF2-40B4-BE49-F238E27FC236}">
                <a16:creationId xmlns:a16="http://schemas.microsoft.com/office/drawing/2014/main" id="{86FAF5A1-44F2-475B-BB03-DAC1527C2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55468-E168-4C5B-9534-EFF405BF9A0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79795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02961EB6-FC0D-4F87-A2A8-7B3BC5337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  <a:endParaRPr lang="en-ID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88BD3577-3D6C-41D4-8417-D5E1BA5C77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ID"/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2EA649E6-54FE-4AE4-A4D0-F6DBAC83CA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C89EA138-8C45-40B7-852A-759A90360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267-7309-49D5-B750-722ED3573E9D}" type="datetimeFigureOut">
              <a:rPr lang="en-ID" smtClean="0"/>
              <a:t>11/01/2022</a:t>
            </a:fld>
            <a:endParaRPr lang="en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F403F727-4AB2-41FD-8373-334E7DB66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2331F12F-B7CE-4E4A-9C4A-695C9E4B5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55468-E168-4C5B-9534-EFF405BF9A0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36499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C7E21FA8-5F7C-4239-97AD-B117E19C3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  <a:endParaRPr lang="en-ID"/>
          </a:p>
        </p:txBody>
      </p:sp>
      <p:sp>
        <p:nvSpPr>
          <p:cNvPr id="3" name="Tampungan Gambar 2">
            <a:extLst>
              <a:ext uri="{FF2B5EF4-FFF2-40B4-BE49-F238E27FC236}">
                <a16:creationId xmlns:a16="http://schemas.microsoft.com/office/drawing/2014/main" id="{E67A39B3-BACE-4D1F-9759-8C40A938DF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1629A6B7-0A44-4AE2-945E-57994E5E95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8700BFC8-B076-459B-B977-96398656B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267-7309-49D5-B750-722ED3573E9D}" type="datetimeFigureOut">
              <a:rPr lang="en-ID" smtClean="0"/>
              <a:t>11/01/2022</a:t>
            </a:fld>
            <a:endParaRPr lang="en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B4C6BA1E-8312-48BF-B6DE-4A682B71B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3362855F-C290-4C50-B7CB-B8640DA3B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55468-E168-4C5B-9534-EFF405BF9A0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78840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Judul 1">
            <a:extLst>
              <a:ext uri="{FF2B5EF4-FFF2-40B4-BE49-F238E27FC236}">
                <a16:creationId xmlns:a16="http://schemas.microsoft.com/office/drawing/2014/main" id="{74858F1E-9C3A-4929-AF06-16E2B1282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/>
              <a:t>Klik untuk mengedit gaya judul Master</a:t>
            </a:r>
            <a:endParaRPr lang="en-ID"/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55B84E84-2840-4EA0-868E-A1F06AC92C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ID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6E0C0EC2-11B0-40D8-93F6-1C0C6AAD33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E4267-7309-49D5-B750-722ED3573E9D}" type="datetimeFigureOut">
              <a:rPr lang="en-ID" smtClean="0"/>
              <a:t>11/01/2022</a:t>
            </a:fld>
            <a:endParaRPr lang="en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7F39C309-4638-43A9-A4FC-F0748244B7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212AADAB-FEFE-46CA-8473-4E470E62AA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55468-E168-4C5B-9534-EFF405BF9A0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30269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 3">
            <a:extLst>
              <a:ext uri="{FF2B5EF4-FFF2-40B4-BE49-F238E27FC236}">
                <a16:creationId xmlns:a16="http://schemas.microsoft.com/office/drawing/2014/main" id="{8E4FFCA5-6F9D-4CF3-B8F5-713CB58496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1393668"/>
              </p:ext>
            </p:extLst>
          </p:nvPr>
        </p:nvGraphicFramePr>
        <p:xfrm>
          <a:off x="596900" y="1570038"/>
          <a:ext cx="10998200" cy="405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Worksheet" r:id="rId3" imgW="10998096" imgH="4051208" progId="Excel.Sheet.12">
                  <p:embed/>
                </p:oleObj>
              </mc:Choice>
              <mc:Fallback>
                <p:oleObj name="Worksheet" r:id="rId3" imgW="10998096" imgH="405120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6900" y="1570038"/>
                        <a:ext cx="10998200" cy="405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48087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0</Words>
  <Application>Microsoft Office PowerPoint</Application>
  <PresentationFormat>Layar Lebar</PresentationFormat>
  <Paragraphs>0</Paragraphs>
  <Slides>1</Slides>
  <Notes>0</Notes>
  <HiddenSlides>0</HiddenSlides>
  <MMClips>0</MMClips>
  <ScaleCrop>false</ScaleCrop>
  <HeadingPairs>
    <vt:vector size="8" baseType="variant">
      <vt:variant>
        <vt:lpstr>Font Dipakai</vt:lpstr>
      </vt:variant>
      <vt:variant>
        <vt:i4>3</vt:i4>
      </vt:variant>
      <vt:variant>
        <vt:lpstr>Tema</vt:lpstr>
      </vt:variant>
      <vt:variant>
        <vt:i4>1</vt:i4>
      </vt:variant>
      <vt:variant>
        <vt:lpstr>Server OLE Tertanam</vt:lpstr>
      </vt:variant>
      <vt:variant>
        <vt:i4>1</vt:i4>
      </vt:variant>
      <vt:variant>
        <vt:lpstr>Judul Slide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Tema Office</vt:lpstr>
      <vt:lpstr>Microsoft Excel Worksheet</vt:lpstr>
      <vt:lpstr>Presentasi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Presentasi PowerPoint</dc:title>
  <dc:creator>Deputi Hukum Sanggah</dc:creator>
  <cp:lastModifiedBy>Deputi Hukum Sanggah</cp:lastModifiedBy>
  <cp:revision>2</cp:revision>
  <dcterms:created xsi:type="dcterms:W3CDTF">2021-11-01T07:28:50Z</dcterms:created>
  <dcterms:modified xsi:type="dcterms:W3CDTF">2022-01-11T01:28:52Z</dcterms:modified>
</cp:coreProperties>
</file>